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159"/>
  </p:normalViewPr>
  <p:slideViewPr>
    <p:cSldViewPr snapToGrid="0">
      <p:cViewPr varScale="1">
        <p:scale>
          <a:sx n="122" d="100"/>
          <a:sy n="122" d="100"/>
        </p:scale>
        <p:origin x="1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00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45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5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7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14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35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9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4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49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1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25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6FC9D-BE13-EE43-9908-A2A6E4264CCC}" type="datetimeFigureOut">
              <a:rPr lang="en-GB" smtClean="0"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79A7B-50DB-0E4E-B0EF-854EAF63C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0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62449E-DE38-8824-F7B2-7AA7A95E7C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14"/>
          <a:stretch/>
        </p:blipFill>
        <p:spPr>
          <a:xfrm>
            <a:off x="-7457" y="303861"/>
            <a:ext cx="9913457" cy="65201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D435669-3715-03D7-6610-1EDC19C9123C}"/>
              </a:ext>
            </a:extLst>
          </p:cNvPr>
          <p:cNvSpPr/>
          <p:nvPr/>
        </p:nvSpPr>
        <p:spPr>
          <a:xfrm>
            <a:off x="-7456" y="1192030"/>
            <a:ext cx="6481408" cy="2730746"/>
          </a:xfrm>
          <a:prstGeom prst="rect">
            <a:avLst/>
          </a:prstGeom>
          <a:solidFill>
            <a:srgbClr val="278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4DD020-9730-008D-206C-414EFA7DEEFE}"/>
              </a:ext>
            </a:extLst>
          </p:cNvPr>
          <p:cNvSpPr/>
          <p:nvPr/>
        </p:nvSpPr>
        <p:spPr>
          <a:xfrm>
            <a:off x="-7457" y="0"/>
            <a:ext cx="9921111" cy="778400"/>
          </a:xfrm>
          <a:prstGeom prst="rect">
            <a:avLst/>
          </a:prstGeom>
          <a:solidFill>
            <a:srgbClr val="278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DD3AD-C178-BBC3-B063-05307D6AF7B3}"/>
              </a:ext>
            </a:extLst>
          </p:cNvPr>
          <p:cNvSpPr/>
          <p:nvPr/>
        </p:nvSpPr>
        <p:spPr>
          <a:xfrm>
            <a:off x="0" y="6434246"/>
            <a:ext cx="9906000" cy="443309"/>
          </a:xfrm>
          <a:prstGeom prst="rect">
            <a:avLst/>
          </a:prstGeom>
          <a:solidFill>
            <a:srgbClr val="278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>
              <a:solidFill>
                <a:schemeClr val="bg1"/>
              </a:solidFill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C20F777D-FE01-47B6-3138-FEBA86194B82}"/>
              </a:ext>
            </a:extLst>
          </p:cNvPr>
          <p:cNvSpPr/>
          <p:nvPr/>
        </p:nvSpPr>
        <p:spPr>
          <a:xfrm flipH="1">
            <a:off x="2585788" y="34033"/>
            <a:ext cx="7335520" cy="745818"/>
          </a:xfrm>
          <a:prstGeom prst="rtTriangle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D0F0DC-AB0F-CE8F-0731-4D8E07405FCB}"/>
              </a:ext>
            </a:extLst>
          </p:cNvPr>
          <p:cNvSpPr/>
          <p:nvPr/>
        </p:nvSpPr>
        <p:spPr>
          <a:xfrm>
            <a:off x="411481" y="169367"/>
            <a:ext cx="2936060" cy="382798"/>
          </a:xfrm>
          <a:prstGeom prst="rect">
            <a:avLst/>
          </a:prstGeom>
          <a:noFill/>
        </p:spPr>
        <p:txBody>
          <a:bodyPr wrap="none" lIns="74295" tIns="37148" rIns="74295" bIns="37148">
            <a:spAutoFit/>
          </a:bodyPr>
          <a:lstStyle/>
          <a:p>
            <a:pPr algn="ctr"/>
            <a:r>
              <a:rPr lang="en-GB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urostile" panose="020B0504020202050204" pitchFamily="34" charset="77"/>
              </a:rPr>
              <a:t>BTEC L3 Travel + Tourism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6E5D66-1D60-DEB6-8F2D-E177C44C179A}"/>
              </a:ext>
            </a:extLst>
          </p:cNvPr>
          <p:cNvSpPr txBox="1"/>
          <p:nvPr/>
        </p:nvSpPr>
        <p:spPr>
          <a:xfrm>
            <a:off x="311801" y="1394713"/>
            <a:ext cx="7415783" cy="2325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Eurostile" panose="020B0504020202050204" pitchFamily="34" charset="77"/>
              </a:rPr>
              <a:t>Unit 1: The World of Travel + Tourism</a:t>
            </a:r>
          </a:p>
          <a:p>
            <a:r>
              <a:rPr lang="en-GB" sz="2400" dirty="0">
                <a:solidFill>
                  <a:schemeClr val="bg1"/>
                </a:solidFill>
                <a:latin typeface="Eurostile" panose="020B0504020202050204" pitchFamily="34" charset="77"/>
              </a:rPr>
              <a:t>Learning Aim A: Types of Travel + Tourism</a:t>
            </a:r>
          </a:p>
          <a:p>
            <a:endParaRPr lang="en-GB" sz="2400" dirty="0">
              <a:solidFill>
                <a:schemeClr val="bg1"/>
              </a:solidFill>
              <a:latin typeface="Eurostile" panose="020B0504020202050204" pitchFamily="34" charset="77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Eurostile" panose="020B0504020202050204" pitchFamily="34" charset="77"/>
              </a:rPr>
              <a:t>A1. Types of Tourism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Eurostile" panose="020B0504020202050204" pitchFamily="34" charset="77"/>
              </a:rPr>
              <a:t>A2. Types of Travel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chemeClr val="bg1"/>
                </a:solidFill>
                <a:latin typeface="Eurostile" panose="020B0504020202050204" pitchFamily="34" charset="77"/>
              </a:rPr>
              <a:t>A3. Types of Travel + Tourism Customers</a:t>
            </a: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E347CB9-D980-AFC6-0524-8DDCBE80678C}"/>
              </a:ext>
            </a:extLst>
          </p:cNvPr>
          <p:cNvSpPr/>
          <p:nvPr/>
        </p:nvSpPr>
        <p:spPr>
          <a:xfrm>
            <a:off x="-7457" y="6445663"/>
            <a:ext cx="6854506" cy="443310"/>
          </a:xfrm>
          <a:prstGeom prst="rtTriangle">
            <a:avLst/>
          </a:prstGeom>
          <a:solidFill>
            <a:srgbClr val="00A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EF1CA8-748C-781F-67B2-126FF6514B4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05" y="5708091"/>
            <a:ext cx="1303864" cy="10382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0F59B3-D632-7AF5-F6E4-FF302B0B3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6641" y="293786"/>
            <a:ext cx="1384836" cy="80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1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41</Words>
  <Application>Microsoft Macintosh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Eurostile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Harvey</dc:creator>
  <cp:lastModifiedBy>Dave Harvey</cp:lastModifiedBy>
  <cp:revision>1</cp:revision>
  <dcterms:created xsi:type="dcterms:W3CDTF">2023-10-28T14:57:35Z</dcterms:created>
  <dcterms:modified xsi:type="dcterms:W3CDTF">2023-10-28T14:58:48Z</dcterms:modified>
</cp:coreProperties>
</file>