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86"/>
    <p:restoredTop sz="96327"/>
  </p:normalViewPr>
  <p:slideViewPr>
    <p:cSldViewPr snapToGrid="0">
      <p:cViewPr varScale="1">
        <p:scale>
          <a:sx n="128" d="100"/>
          <a:sy n="128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22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54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4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7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9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0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8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91B3-40C7-D245-BA18-7F7B647616D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327D-805D-CE46-843E-28FDBFBED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09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7AD57A7-CF59-3FA5-D357-C7096CFD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84383"/>
              </p:ext>
            </p:extLst>
          </p:nvPr>
        </p:nvGraphicFramePr>
        <p:xfrm>
          <a:off x="1523738" y="259754"/>
          <a:ext cx="7689836" cy="6299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2459">
                  <a:extLst>
                    <a:ext uri="{9D8B030D-6E8A-4147-A177-3AD203B41FA5}">
                      <a16:colId xmlns:a16="http://schemas.microsoft.com/office/drawing/2014/main" val="2762434466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4227724948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610529922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732757475"/>
                    </a:ext>
                  </a:extLst>
                </a:gridCol>
              </a:tblGrid>
              <a:tr h="1574951"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086033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52972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55657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7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FEA6CE-3D05-DBD6-1FC6-188B4A4FB67A}"/>
              </a:ext>
            </a:extLst>
          </p:cNvPr>
          <p:cNvSpPr txBox="1"/>
          <p:nvPr/>
        </p:nvSpPr>
        <p:spPr>
          <a:xfrm rot="16200000">
            <a:off x="-1482174" y="4274444"/>
            <a:ext cx="413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Travel + Tourism </a:t>
            </a:r>
          </a:p>
        </p:txBody>
      </p:sp>
      <p:pic>
        <p:nvPicPr>
          <p:cNvPr id="7" name="Picture 18" descr="Studio Bamboo Yoga August BINGO Challenge - Studio Bamboo Institute of Yoga">
            <a:extLst>
              <a:ext uri="{FF2B5EF4-FFF2-40B4-BE49-F238E27FC236}">
                <a16:creationId xmlns:a16="http://schemas.microsoft.com/office/drawing/2014/main" id="{6EE7EBF5-C427-6F2C-27A1-FC1AB328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6119" y="1203630"/>
            <a:ext cx="2667639" cy="9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48044-3DF9-7921-4559-EDFE5488C896}"/>
              </a:ext>
            </a:extLst>
          </p:cNvPr>
          <p:cNvSpPr txBox="1"/>
          <p:nvPr/>
        </p:nvSpPr>
        <p:spPr>
          <a:xfrm rot="16200000">
            <a:off x="-727112" y="4611293"/>
            <a:ext cx="354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+mj-lt"/>
              </a:rPr>
              <a:t>UK Natural Attractions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61AF46-8B06-5890-6AD4-0535EE19DB66}"/>
              </a:ext>
            </a:extLst>
          </p:cNvPr>
          <p:cNvSpPr txBox="1"/>
          <p:nvPr/>
        </p:nvSpPr>
        <p:spPr>
          <a:xfrm>
            <a:off x="9382324" y="6328125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pic>
        <p:nvPicPr>
          <p:cNvPr id="1026" name="Picture 2" descr="Walks in UK National Parks">
            <a:extLst>
              <a:ext uri="{FF2B5EF4-FFF2-40B4-BE49-F238E27FC236}">
                <a16:creationId xmlns:a16="http://schemas.microsoft.com/office/drawing/2014/main" id="{5595129A-7224-5189-2CF4-945E6F3F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 b="28827"/>
          <a:stretch/>
        </p:blipFill>
        <p:spPr bwMode="auto">
          <a:xfrm>
            <a:off x="1872997" y="525354"/>
            <a:ext cx="1236870" cy="10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k District National Park">
            <a:extLst>
              <a:ext uri="{FF2B5EF4-FFF2-40B4-BE49-F238E27FC236}">
                <a16:creationId xmlns:a16="http://schemas.microsoft.com/office/drawing/2014/main" id="{E9B57153-700D-CD5F-55F3-E4D75D44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18" y="5588039"/>
            <a:ext cx="1445867" cy="5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council | Campaign for National Paarks">
            <a:extLst>
              <a:ext uri="{FF2B5EF4-FFF2-40B4-BE49-F238E27FC236}">
                <a16:creationId xmlns:a16="http://schemas.microsoft.com/office/drawing/2014/main" id="{DD68BAE2-244E-B2A4-BDA5-DBC4BFE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64" y="3908442"/>
            <a:ext cx="1445867" cy="5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nd guidelines">
            <a:extLst>
              <a:ext uri="{FF2B5EF4-FFF2-40B4-BE49-F238E27FC236}">
                <a16:creationId xmlns:a16="http://schemas.microsoft.com/office/drawing/2014/main" id="{9D92DAA6-E95F-FBC1-0844-0598E30C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30" y="2430413"/>
            <a:ext cx="1591270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South Downs National Park Authority">
            <a:extLst>
              <a:ext uri="{FF2B5EF4-FFF2-40B4-BE49-F238E27FC236}">
                <a16:creationId xmlns:a16="http://schemas.microsoft.com/office/drawing/2014/main" id="{AB73FCD5-DA2A-DC6C-4726-02EC568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76" y="627374"/>
            <a:ext cx="1629829" cy="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moor National Park - The Outdoor Guide">
            <a:extLst>
              <a:ext uri="{FF2B5EF4-FFF2-40B4-BE49-F238E27FC236}">
                <a16:creationId xmlns:a16="http://schemas.microsoft.com/office/drawing/2014/main" id="{A3113FD2-51A4-A0AB-7979-C7A35BA7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9" b="34724"/>
          <a:stretch/>
        </p:blipFill>
        <p:spPr bwMode="auto">
          <a:xfrm>
            <a:off x="5688755" y="5639979"/>
            <a:ext cx="1452186" cy="3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lks in UK National Parks">
            <a:extLst>
              <a:ext uri="{FF2B5EF4-FFF2-40B4-BE49-F238E27FC236}">
                <a16:creationId xmlns:a16="http://schemas.microsoft.com/office/drawing/2014/main" id="{A3348A80-8801-D7FF-36EE-4DEC19EB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48" y="5338601"/>
            <a:ext cx="908878" cy="9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Cairngorms National Park Authority">
            <a:extLst>
              <a:ext uri="{FF2B5EF4-FFF2-40B4-BE49-F238E27FC236}">
                <a16:creationId xmlns:a16="http://schemas.microsoft.com/office/drawing/2014/main" id="{78C57701-92DC-4071-F926-9C3CD99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51" y="5384605"/>
            <a:ext cx="1333256" cy="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artmoor National Park Authority | Environmentjob.co.uk">
            <a:extLst>
              <a:ext uri="{FF2B5EF4-FFF2-40B4-BE49-F238E27FC236}">
                <a16:creationId xmlns:a16="http://schemas.microsoft.com/office/drawing/2014/main" id="{AB1BF414-420F-E6E4-B7D4-9914F862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23913" r="23218" b="24435"/>
          <a:stretch/>
        </p:blipFill>
        <p:spPr bwMode="auto">
          <a:xfrm>
            <a:off x="7696019" y="483726"/>
            <a:ext cx="1176207" cy="11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page - The Way Design">
            <a:extLst>
              <a:ext uri="{FF2B5EF4-FFF2-40B4-BE49-F238E27FC236}">
                <a16:creationId xmlns:a16="http://schemas.microsoft.com/office/drawing/2014/main" id="{76309952-2AA0-4F3C-8090-7B7FA1DE1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5651" r="14585" b="20749"/>
          <a:stretch/>
        </p:blipFill>
        <p:spPr bwMode="auto">
          <a:xfrm>
            <a:off x="7590973" y="3507828"/>
            <a:ext cx="1445867" cy="1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 Page - New Forest National Park Authority">
            <a:extLst>
              <a:ext uri="{FF2B5EF4-FFF2-40B4-BE49-F238E27FC236}">
                <a16:creationId xmlns:a16="http://schemas.microsoft.com/office/drawing/2014/main" id="{396F4240-6F14-5A84-8F61-AEC2FEF3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7826" r="10629" b="30379"/>
          <a:stretch/>
        </p:blipFill>
        <p:spPr bwMode="auto">
          <a:xfrm>
            <a:off x="7685344" y="1951243"/>
            <a:ext cx="1371704" cy="10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ak District Stickers for Sale | Redbubble">
            <a:extLst>
              <a:ext uri="{FF2B5EF4-FFF2-40B4-BE49-F238E27FC236}">
                <a16:creationId xmlns:a16="http://schemas.microsoft.com/office/drawing/2014/main" id="{0915FEE2-ACBE-F013-021D-C2062539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59" y="1995959"/>
            <a:ext cx="1150889" cy="11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nowdonia Society">
            <a:extLst>
              <a:ext uri="{FF2B5EF4-FFF2-40B4-BE49-F238E27FC236}">
                <a16:creationId xmlns:a16="http://schemas.microsoft.com/office/drawing/2014/main" id="{0BCC4CBA-3045-9B7C-4DF9-1B85818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27" y="337076"/>
            <a:ext cx="1047249" cy="14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 Major Oak, Sherwood Forest">
            <a:extLst>
              <a:ext uri="{FF2B5EF4-FFF2-40B4-BE49-F238E27FC236}">
                <a16:creationId xmlns:a16="http://schemas.microsoft.com/office/drawing/2014/main" id="{3230ADBF-E74D-3772-CECC-70D47A15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95" y="3762548"/>
            <a:ext cx="1127412" cy="8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984426-D62B-9146-2922-ED8541B51C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83359" y="3829494"/>
            <a:ext cx="987418" cy="740853"/>
          </a:xfrm>
          <a:prstGeom prst="rect">
            <a:avLst/>
          </a:prstGeom>
        </p:spPr>
      </p:pic>
      <p:pic>
        <p:nvPicPr>
          <p:cNvPr id="1056" name="Picture 32" descr="Durdle Door, Dorset">
            <a:extLst>
              <a:ext uri="{FF2B5EF4-FFF2-40B4-BE49-F238E27FC236}">
                <a16:creationId xmlns:a16="http://schemas.microsoft.com/office/drawing/2014/main" id="{C01A2C58-F0D2-F8BD-9822-F082AFB9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82" y="2179327"/>
            <a:ext cx="1200294" cy="8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447A593-A27C-8778-40B9-CEA677A1157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1564" y="160541"/>
            <a:ext cx="854382" cy="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7AD57A7-CF59-3FA5-D357-C7096CFD173A}"/>
              </a:ext>
            </a:extLst>
          </p:cNvPr>
          <p:cNvGraphicFramePr>
            <a:graphicFrameLocks noGrp="1"/>
          </p:cNvGraphicFramePr>
          <p:nvPr/>
        </p:nvGraphicFramePr>
        <p:xfrm>
          <a:off x="1540591" y="279098"/>
          <a:ext cx="7689836" cy="6299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2459">
                  <a:extLst>
                    <a:ext uri="{9D8B030D-6E8A-4147-A177-3AD203B41FA5}">
                      <a16:colId xmlns:a16="http://schemas.microsoft.com/office/drawing/2014/main" val="2762434466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4227724948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610529922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732757475"/>
                    </a:ext>
                  </a:extLst>
                </a:gridCol>
              </a:tblGrid>
              <a:tr h="1574951"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086033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52972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55657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7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FEA6CE-3D05-DBD6-1FC6-188B4A4FB67A}"/>
              </a:ext>
            </a:extLst>
          </p:cNvPr>
          <p:cNvSpPr txBox="1"/>
          <p:nvPr/>
        </p:nvSpPr>
        <p:spPr>
          <a:xfrm rot="16200000">
            <a:off x="-1482174" y="4274444"/>
            <a:ext cx="413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Travel + Tourism </a:t>
            </a:r>
          </a:p>
        </p:txBody>
      </p:sp>
      <p:pic>
        <p:nvPicPr>
          <p:cNvPr id="7" name="Picture 18" descr="Studio Bamboo Yoga August BINGO Challenge - Studio Bamboo Institute of Yoga">
            <a:extLst>
              <a:ext uri="{FF2B5EF4-FFF2-40B4-BE49-F238E27FC236}">
                <a16:creationId xmlns:a16="http://schemas.microsoft.com/office/drawing/2014/main" id="{6EE7EBF5-C427-6F2C-27A1-FC1AB328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6119" y="1203630"/>
            <a:ext cx="2667639" cy="9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48044-3DF9-7921-4559-EDFE5488C896}"/>
              </a:ext>
            </a:extLst>
          </p:cNvPr>
          <p:cNvSpPr txBox="1"/>
          <p:nvPr/>
        </p:nvSpPr>
        <p:spPr>
          <a:xfrm rot="16200000">
            <a:off x="-727112" y="4611293"/>
            <a:ext cx="354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+mj-lt"/>
              </a:rPr>
              <a:t>UK Natural Attractions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61AF46-8B06-5890-6AD4-0535EE19DB66}"/>
              </a:ext>
            </a:extLst>
          </p:cNvPr>
          <p:cNvSpPr txBox="1"/>
          <p:nvPr/>
        </p:nvSpPr>
        <p:spPr>
          <a:xfrm>
            <a:off x="9382324" y="6328125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pic>
        <p:nvPicPr>
          <p:cNvPr id="1026" name="Picture 2" descr="Walks in UK National Parks">
            <a:extLst>
              <a:ext uri="{FF2B5EF4-FFF2-40B4-BE49-F238E27FC236}">
                <a16:creationId xmlns:a16="http://schemas.microsoft.com/office/drawing/2014/main" id="{5595129A-7224-5189-2CF4-945E6F3F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 b="28827"/>
          <a:stretch/>
        </p:blipFill>
        <p:spPr bwMode="auto">
          <a:xfrm>
            <a:off x="1843589" y="5258217"/>
            <a:ext cx="1236870" cy="10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k District National Park">
            <a:extLst>
              <a:ext uri="{FF2B5EF4-FFF2-40B4-BE49-F238E27FC236}">
                <a16:creationId xmlns:a16="http://schemas.microsoft.com/office/drawing/2014/main" id="{E9B57153-700D-CD5F-55F3-E4D75D44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11" y="5546035"/>
            <a:ext cx="1445867" cy="5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council | Campaign for National Paarks">
            <a:extLst>
              <a:ext uri="{FF2B5EF4-FFF2-40B4-BE49-F238E27FC236}">
                <a16:creationId xmlns:a16="http://schemas.microsoft.com/office/drawing/2014/main" id="{DD68BAE2-244E-B2A4-BDA5-DBC4BFE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98" y="2255701"/>
            <a:ext cx="1602933" cy="65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nd guidelines">
            <a:extLst>
              <a:ext uri="{FF2B5EF4-FFF2-40B4-BE49-F238E27FC236}">
                <a16:creationId xmlns:a16="http://schemas.microsoft.com/office/drawing/2014/main" id="{9D92DAA6-E95F-FBC1-0844-0598E30C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12" y="3909764"/>
            <a:ext cx="1591270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South Downs National Park Authority">
            <a:extLst>
              <a:ext uri="{FF2B5EF4-FFF2-40B4-BE49-F238E27FC236}">
                <a16:creationId xmlns:a16="http://schemas.microsoft.com/office/drawing/2014/main" id="{AB73FCD5-DA2A-DC6C-4726-02EC568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12" y="2254660"/>
            <a:ext cx="1629829" cy="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moor National Park - The Outdoor Guide">
            <a:extLst>
              <a:ext uri="{FF2B5EF4-FFF2-40B4-BE49-F238E27FC236}">
                <a16:creationId xmlns:a16="http://schemas.microsoft.com/office/drawing/2014/main" id="{A3113FD2-51A4-A0AB-7979-C7A35BA7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9" b="34724"/>
          <a:stretch/>
        </p:blipFill>
        <p:spPr bwMode="auto">
          <a:xfrm>
            <a:off x="3666198" y="4119070"/>
            <a:ext cx="1452186" cy="3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lks in UK National Parks">
            <a:extLst>
              <a:ext uri="{FF2B5EF4-FFF2-40B4-BE49-F238E27FC236}">
                <a16:creationId xmlns:a16="http://schemas.microsoft.com/office/drawing/2014/main" id="{A3348A80-8801-D7FF-36EE-4DEC19EB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10" y="593696"/>
            <a:ext cx="908878" cy="9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Cairngorms National Park Authority">
            <a:extLst>
              <a:ext uri="{FF2B5EF4-FFF2-40B4-BE49-F238E27FC236}">
                <a16:creationId xmlns:a16="http://schemas.microsoft.com/office/drawing/2014/main" id="{78C57701-92DC-4071-F926-9C3CD99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38" y="3757521"/>
            <a:ext cx="1333256" cy="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artmoor National Park Authority | Environmentjob.co.uk">
            <a:extLst>
              <a:ext uri="{FF2B5EF4-FFF2-40B4-BE49-F238E27FC236}">
                <a16:creationId xmlns:a16="http://schemas.microsoft.com/office/drawing/2014/main" id="{AB1BF414-420F-E6E4-B7D4-9914F862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23913" r="23218" b="24435"/>
          <a:stretch/>
        </p:blipFill>
        <p:spPr bwMode="auto">
          <a:xfrm>
            <a:off x="1975693" y="496386"/>
            <a:ext cx="1176207" cy="11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page - The Way Design">
            <a:extLst>
              <a:ext uri="{FF2B5EF4-FFF2-40B4-BE49-F238E27FC236}">
                <a16:creationId xmlns:a16="http://schemas.microsoft.com/office/drawing/2014/main" id="{76309952-2AA0-4F3C-8090-7B7FA1DE1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5651" r="14585" b="20749"/>
          <a:stretch/>
        </p:blipFill>
        <p:spPr bwMode="auto">
          <a:xfrm>
            <a:off x="7505464" y="1921834"/>
            <a:ext cx="1445867" cy="1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 Page - New Forest National Park Authority">
            <a:extLst>
              <a:ext uri="{FF2B5EF4-FFF2-40B4-BE49-F238E27FC236}">
                <a16:creationId xmlns:a16="http://schemas.microsoft.com/office/drawing/2014/main" id="{396F4240-6F14-5A84-8F61-AEC2FEF3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7826" r="10629" b="30379"/>
          <a:stretch/>
        </p:blipFill>
        <p:spPr bwMode="auto">
          <a:xfrm>
            <a:off x="5728246" y="379580"/>
            <a:ext cx="1371704" cy="10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ak District Stickers for Sale | Redbubble">
            <a:extLst>
              <a:ext uri="{FF2B5EF4-FFF2-40B4-BE49-F238E27FC236}">
                <a16:creationId xmlns:a16="http://schemas.microsoft.com/office/drawing/2014/main" id="{0915FEE2-ACBE-F013-021D-C2062539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54" y="2160618"/>
            <a:ext cx="1150889" cy="11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nowdonia Society">
            <a:extLst>
              <a:ext uri="{FF2B5EF4-FFF2-40B4-BE49-F238E27FC236}">
                <a16:creationId xmlns:a16="http://schemas.microsoft.com/office/drawing/2014/main" id="{0BCC4CBA-3045-9B7C-4DF9-1B85818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98" y="3467515"/>
            <a:ext cx="1047249" cy="14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 Major Oak, Sherwood Forest">
            <a:extLst>
              <a:ext uri="{FF2B5EF4-FFF2-40B4-BE49-F238E27FC236}">
                <a16:creationId xmlns:a16="http://schemas.microsoft.com/office/drawing/2014/main" id="{3230ADBF-E74D-3772-CECC-70D47A15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50" y="613046"/>
            <a:ext cx="1284097" cy="9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984426-D62B-9146-2922-ED8541B51C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28246" y="5361910"/>
            <a:ext cx="1282483" cy="962238"/>
          </a:xfrm>
          <a:prstGeom prst="rect">
            <a:avLst/>
          </a:prstGeom>
        </p:spPr>
      </p:pic>
      <p:pic>
        <p:nvPicPr>
          <p:cNvPr id="1056" name="Picture 32" descr="Durdle Door, Dorset">
            <a:extLst>
              <a:ext uri="{FF2B5EF4-FFF2-40B4-BE49-F238E27FC236}">
                <a16:creationId xmlns:a16="http://schemas.microsoft.com/office/drawing/2014/main" id="{C01A2C58-F0D2-F8BD-9822-F082AFB9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20" y="5375298"/>
            <a:ext cx="1236869" cy="9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596508-4E35-D471-E8B5-ACDB34E8EB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1564" y="160541"/>
            <a:ext cx="854382" cy="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7AD57A7-CF59-3FA5-D357-C7096CFD173A}"/>
              </a:ext>
            </a:extLst>
          </p:cNvPr>
          <p:cNvGraphicFramePr>
            <a:graphicFrameLocks noGrp="1"/>
          </p:cNvGraphicFramePr>
          <p:nvPr/>
        </p:nvGraphicFramePr>
        <p:xfrm>
          <a:off x="1523738" y="259754"/>
          <a:ext cx="7689836" cy="6299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2459">
                  <a:extLst>
                    <a:ext uri="{9D8B030D-6E8A-4147-A177-3AD203B41FA5}">
                      <a16:colId xmlns:a16="http://schemas.microsoft.com/office/drawing/2014/main" val="2762434466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4227724948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610529922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732757475"/>
                    </a:ext>
                  </a:extLst>
                </a:gridCol>
              </a:tblGrid>
              <a:tr h="1574951"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086033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52972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55657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7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FEA6CE-3D05-DBD6-1FC6-188B4A4FB67A}"/>
              </a:ext>
            </a:extLst>
          </p:cNvPr>
          <p:cNvSpPr txBox="1"/>
          <p:nvPr/>
        </p:nvSpPr>
        <p:spPr>
          <a:xfrm rot="16200000">
            <a:off x="-1482174" y="4274444"/>
            <a:ext cx="413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Travel + Tourism </a:t>
            </a:r>
          </a:p>
        </p:txBody>
      </p:sp>
      <p:pic>
        <p:nvPicPr>
          <p:cNvPr id="7" name="Picture 18" descr="Studio Bamboo Yoga August BINGO Challenge - Studio Bamboo Institute of Yoga">
            <a:extLst>
              <a:ext uri="{FF2B5EF4-FFF2-40B4-BE49-F238E27FC236}">
                <a16:creationId xmlns:a16="http://schemas.microsoft.com/office/drawing/2014/main" id="{6EE7EBF5-C427-6F2C-27A1-FC1AB328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6119" y="1203630"/>
            <a:ext cx="2667639" cy="9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48044-3DF9-7921-4559-EDFE5488C896}"/>
              </a:ext>
            </a:extLst>
          </p:cNvPr>
          <p:cNvSpPr txBox="1"/>
          <p:nvPr/>
        </p:nvSpPr>
        <p:spPr>
          <a:xfrm rot="16200000">
            <a:off x="-727112" y="4611293"/>
            <a:ext cx="354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+mj-lt"/>
              </a:rPr>
              <a:t>UK Natural Attractions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61AF46-8B06-5890-6AD4-0535EE19DB66}"/>
              </a:ext>
            </a:extLst>
          </p:cNvPr>
          <p:cNvSpPr txBox="1"/>
          <p:nvPr/>
        </p:nvSpPr>
        <p:spPr>
          <a:xfrm>
            <a:off x="9382324" y="6328125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1026" name="Picture 2" descr="Walks in UK National Parks">
            <a:extLst>
              <a:ext uri="{FF2B5EF4-FFF2-40B4-BE49-F238E27FC236}">
                <a16:creationId xmlns:a16="http://schemas.microsoft.com/office/drawing/2014/main" id="{5595129A-7224-5189-2CF4-945E6F3F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 b="28827"/>
          <a:stretch/>
        </p:blipFill>
        <p:spPr bwMode="auto">
          <a:xfrm>
            <a:off x="5722419" y="1986130"/>
            <a:ext cx="1236870" cy="10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k District National Park">
            <a:extLst>
              <a:ext uri="{FF2B5EF4-FFF2-40B4-BE49-F238E27FC236}">
                <a16:creationId xmlns:a16="http://schemas.microsoft.com/office/drawing/2014/main" id="{E9B57153-700D-CD5F-55F3-E4D75D44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18" y="5588039"/>
            <a:ext cx="1445867" cy="5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council | Campaign for National Paarks">
            <a:extLst>
              <a:ext uri="{FF2B5EF4-FFF2-40B4-BE49-F238E27FC236}">
                <a16:creationId xmlns:a16="http://schemas.microsoft.com/office/drawing/2014/main" id="{DD68BAE2-244E-B2A4-BDA5-DBC4BFE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65" y="5471969"/>
            <a:ext cx="1445867" cy="5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nd guidelines">
            <a:extLst>
              <a:ext uri="{FF2B5EF4-FFF2-40B4-BE49-F238E27FC236}">
                <a16:creationId xmlns:a16="http://schemas.microsoft.com/office/drawing/2014/main" id="{9D92DAA6-E95F-FBC1-0844-0598E30C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30" y="2430413"/>
            <a:ext cx="1591270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South Downs National Park Authority">
            <a:extLst>
              <a:ext uri="{FF2B5EF4-FFF2-40B4-BE49-F238E27FC236}">
                <a16:creationId xmlns:a16="http://schemas.microsoft.com/office/drawing/2014/main" id="{AB73FCD5-DA2A-DC6C-4726-02EC568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76" y="627374"/>
            <a:ext cx="1629829" cy="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moor National Park - The Outdoor Guide">
            <a:extLst>
              <a:ext uri="{FF2B5EF4-FFF2-40B4-BE49-F238E27FC236}">
                <a16:creationId xmlns:a16="http://schemas.microsoft.com/office/drawing/2014/main" id="{A3113FD2-51A4-A0AB-7979-C7A35BA7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9" b="34724"/>
          <a:stretch/>
        </p:blipFill>
        <p:spPr bwMode="auto">
          <a:xfrm>
            <a:off x="5688755" y="5639979"/>
            <a:ext cx="1452186" cy="3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lks in UK National Parks">
            <a:extLst>
              <a:ext uri="{FF2B5EF4-FFF2-40B4-BE49-F238E27FC236}">
                <a16:creationId xmlns:a16="http://schemas.microsoft.com/office/drawing/2014/main" id="{A3348A80-8801-D7FF-36EE-4DEC19EB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50" y="3762548"/>
            <a:ext cx="908878" cy="9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Cairngorms National Park Authority">
            <a:extLst>
              <a:ext uri="{FF2B5EF4-FFF2-40B4-BE49-F238E27FC236}">
                <a16:creationId xmlns:a16="http://schemas.microsoft.com/office/drawing/2014/main" id="{78C57701-92DC-4071-F926-9C3CD99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26" y="3784984"/>
            <a:ext cx="1333256" cy="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artmoor National Park Authority | Environmentjob.co.uk">
            <a:extLst>
              <a:ext uri="{FF2B5EF4-FFF2-40B4-BE49-F238E27FC236}">
                <a16:creationId xmlns:a16="http://schemas.microsoft.com/office/drawing/2014/main" id="{AB1BF414-420F-E6E4-B7D4-9914F862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23913" r="23218" b="24435"/>
          <a:stretch/>
        </p:blipFill>
        <p:spPr bwMode="auto">
          <a:xfrm>
            <a:off x="1860117" y="3661529"/>
            <a:ext cx="1176207" cy="11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page - The Way Design">
            <a:extLst>
              <a:ext uri="{FF2B5EF4-FFF2-40B4-BE49-F238E27FC236}">
                <a16:creationId xmlns:a16="http://schemas.microsoft.com/office/drawing/2014/main" id="{76309952-2AA0-4F3C-8090-7B7FA1DE1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5651" r="14585" b="20749"/>
          <a:stretch/>
        </p:blipFill>
        <p:spPr bwMode="auto">
          <a:xfrm>
            <a:off x="1628098" y="5015061"/>
            <a:ext cx="1445867" cy="1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 Page - New Forest National Park Authority">
            <a:extLst>
              <a:ext uri="{FF2B5EF4-FFF2-40B4-BE49-F238E27FC236}">
                <a16:creationId xmlns:a16="http://schemas.microsoft.com/office/drawing/2014/main" id="{396F4240-6F14-5A84-8F61-AEC2FEF3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7826" r="10629" b="30379"/>
          <a:stretch/>
        </p:blipFill>
        <p:spPr bwMode="auto">
          <a:xfrm>
            <a:off x="3715418" y="3711606"/>
            <a:ext cx="1371704" cy="10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ak District Stickers for Sale | Redbubble">
            <a:extLst>
              <a:ext uri="{FF2B5EF4-FFF2-40B4-BE49-F238E27FC236}">
                <a16:creationId xmlns:a16="http://schemas.microsoft.com/office/drawing/2014/main" id="{0915FEE2-ACBE-F013-021D-C2062539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33" y="2035481"/>
            <a:ext cx="1150889" cy="11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nowdonia Society">
            <a:extLst>
              <a:ext uri="{FF2B5EF4-FFF2-40B4-BE49-F238E27FC236}">
                <a16:creationId xmlns:a16="http://schemas.microsoft.com/office/drawing/2014/main" id="{0BCC4CBA-3045-9B7C-4DF9-1B85818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27" y="337076"/>
            <a:ext cx="1047249" cy="14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 Major Oak, Sherwood Forest">
            <a:extLst>
              <a:ext uri="{FF2B5EF4-FFF2-40B4-BE49-F238E27FC236}">
                <a16:creationId xmlns:a16="http://schemas.microsoft.com/office/drawing/2014/main" id="{3230ADBF-E74D-3772-CECC-70D47A15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92" y="2227717"/>
            <a:ext cx="1127412" cy="8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984426-D62B-9146-2922-ED8541B51C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11571" y="750017"/>
            <a:ext cx="987418" cy="740853"/>
          </a:xfrm>
          <a:prstGeom prst="rect">
            <a:avLst/>
          </a:prstGeom>
        </p:spPr>
      </p:pic>
      <p:pic>
        <p:nvPicPr>
          <p:cNvPr id="1056" name="Picture 32" descr="Durdle Door, Dorset">
            <a:extLst>
              <a:ext uri="{FF2B5EF4-FFF2-40B4-BE49-F238E27FC236}">
                <a16:creationId xmlns:a16="http://schemas.microsoft.com/office/drawing/2014/main" id="{C01A2C58-F0D2-F8BD-9822-F082AFB9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92" y="578284"/>
            <a:ext cx="1200294" cy="8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CBC61A-D387-CFE3-7DFF-AC6D82AFEFE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1564" y="160541"/>
            <a:ext cx="854382" cy="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7AD57A7-CF59-3FA5-D357-C7096CFD173A}"/>
              </a:ext>
            </a:extLst>
          </p:cNvPr>
          <p:cNvGraphicFramePr>
            <a:graphicFrameLocks noGrp="1"/>
          </p:cNvGraphicFramePr>
          <p:nvPr/>
        </p:nvGraphicFramePr>
        <p:xfrm>
          <a:off x="1523738" y="259754"/>
          <a:ext cx="7689836" cy="6299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2459">
                  <a:extLst>
                    <a:ext uri="{9D8B030D-6E8A-4147-A177-3AD203B41FA5}">
                      <a16:colId xmlns:a16="http://schemas.microsoft.com/office/drawing/2014/main" val="2762434466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4227724948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610529922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732757475"/>
                    </a:ext>
                  </a:extLst>
                </a:gridCol>
              </a:tblGrid>
              <a:tr h="1574951"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086033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52972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55657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7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FEA6CE-3D05-DBD6-1FC6-188B4A4FB67A}"/>
              </a:ext>
            </a:extLst>
          </p:cNvPr>
          <p:cNvSpPr txBox="1"/>
          <p:nvPr/>
        </p:nvSpPr>
        <p:spPr>
          <a:xfrm rot="16200000">
            <a:off x="-1482174" y="4274444"/>
            <a:ext cx="413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Travel + Tourism </a:t>
            </a:r>
          </a:p>
        </p:txBody>
      </p:sp>
      <p:pic>
        <p:nvPicPr>
          <p:cNvPr id="7" name="Picture 18" descr="Studio Bamboo Yoga August BINGO Challenge - Studio Bamboo Institute of Yoga">
            <a:extLst>
              <a:ext uri="{FF2B5EF4-FFF2-40B4-BE49-F238E27FC236}">
                <a16:creationId xmlns:a16="http://schemas.microsoft.com/office/drawing/2014/main" id="{6EE7EBF5-C427-6F2C-27A1-FC1AB328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6119" y="1203630"/>
            <a:ext cx="2667639" cy="9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48044-3DF9-7921-4559-EDFE5488C896}"/>
              </a:ext>
            </a:extLst>
          </p:cNvPr>
          <p:cNvSpPr txBox="1"/>
          <p:nvPr/>
        </p:nvSpPr>
        <p:spPr>
          <a:xfrm rot="16200000">
            <a:off x="-727112" y="4611293"/>
            <a:ext cx="354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+mj-lt"/>
              </a:rPr>
              <a:t>UK Natural Attractions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61AF46-8B06-5890-6AD4-0535EE19DB66}"/>
              </a:ext>
            </a:extLst>
          </p:cNvPr>
          <p:cNvSpPr txBox="1"/>
          <p:nvPr/>
        </p:nvSpPr>
        <p:spPr>
          <a:xfrm>
            <a:off x="9382324" y="6328125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pic>
        <p:nvPicPr>
          <p:cNvPr id="1026" name="Picture 2" descr="Walks in UK National Parks">
            <a:extLst>
              <a:ext uri="{FF2B5EF4-FFF2-40B4-BE49-F238E27FC236}">
                <a16:creationId xmlns:a16="http://schemas.microsoft.com/office/drawing/2014/main" id="{5595129A-7224-5189-2CF4-945E6F3F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 b="28827"/>
          <a:stretch/>
        </p:blipFill>
        <p:spPr bwMode="auto">
          <a:xfrm>
            <a:off x="1872997" y="525354"/>
            <a:ext cx="1236870" cy="10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k District National Park">
            <a:extLst>
              <a:ext uri="{FF2B5EF4-FFF2-40B4-BE49-F238E27FC236}">
                <a16:creationId xmlns:a16="http://schemas.microsoft.com/office/drawing/2014/main" id="{E9B57153-700D-CD5F-55F3-E4D75D44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97" y="2368829"/>
            <a:ext cx="1445867" cy="5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council | Campaign for National Paarks">
            <a:extLst>
              <a:ext uri="{FF2B5EF4-FFF2-40B4-BE49-F238E27FC236}">
                <a16:creationId xmlns:a16="http://schemas.microsoft.com/office/drawing/2014/main" id="{DD68BAE2-244E-B2A4-BDA5-DBC4BFE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64" y="3908442"/>
            <a:ext cx="1445867" cy="5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nd guidelines">
            <a:extLst>
              <a:ext uri="{FF2B5EF4-FFF2-40B4-BE49-F238E27FC236}">
                <a16:creationId xmlns:a16="http://schemas.microsoft.com/office/drawing/2014/main" id="{9D92DAA6-E95F-FBC1-0844-0598E30C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83" y="2342595"/>
            <a:ext cx="1591270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South Downs National Park Authority">
            <a:extLst>
              <a:ext uri="{FF2B5EF4-FFF2-40B4-BE49-F238E27FC236}">
                <a16:creationId xmlns:a16="http://schemas.microsoft.com/office/drawing/2014/main" id="{AB73FCD5-DA2A-DC6C-4726-02EC568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76" y="627374"/>
            <a:ext cx="1629829" cy="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moor National Park - The Outdoor Guide">
            <a:extLst>
              <a:ext uri="{FF2B5EF4-FFF2-40B4-BE49-F238E27FC236}">
                <a16:creationId xmlns:a16="http://schemas.microsoft.com/office/drawing/2014/main" id="{A3113FD2-51A4-A0AB-7979-C7A35BA7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9" b="34724"/>
          <a:stretch/>
        </p:blipFill>
        <p:spPr bwMode="auto">
          <a:xfrm>
            <a:off x="5688755" y="5639979"/>
            <a:ext cx="1452186" cy="3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lks in UK National Parks">
            <a:extLst>
              <a:ext uri="{FF2B5EF4-FFF2-40B4-BE49-F238E27FC236}">
                <a16:creationId xmlns:a16="http://schemas.microsoft.com/office/drawing/2014/main" id="{A3348A80-8801-D7FF-36EE-4DEC19EB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48" y="5338601"/>
            <a:ext cx="908878" cy="9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Cairngorms National Park Authority">
            <a:extLst>
              <a:ext uri="{FF2B5EF4-FFF2-40B4-BE49-F238E27FC236}">
                <a16:creationId xmlns:a16="http://schemas.microsoft.com/office/drawing/2014/main" id="{78C57701-92DC-4071-F926-9C3CD99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39" y="623071"/>
            <a:ext cx="1333256" cy="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artmoor National Park Authority | Environmentjob.co.uk">
            <a:extLst>
              <a:ext uri="{FF2B5EF4-FFF2-40B4-BE49-F238E27FC236}">
                <a16:creationId xmlns:a16="http://schemas.microsoft.com/office/drawing/2014/main" id="{AB1BF414-420F-E6E4-B7D4-9914F862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23913" r="23218" b="24435"/>
          <a:stretch/>
        </p:blipFill>
        <p:spPr bwMode="auto">
          <a:xfrm>
            <a:off x="3845292" y="5241290"/>
            <a:ext cx="1176207" cy="11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page - The Way Design">
            <a:extLst>
              <a:ext uri="{FF2B5EF4-FFF2-40B4-BE49-F238E27FC236}">
                <a16:creationId xmlns:a16="http://schemas.microsoft.com/office/drawing/2014/main" id="{76309952-2AA0-4F3C-8090-7B7FA1DE1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5651" r="14585" b="20749"/>
          <a:stretch/>
        </p:blipFill>
        <p:spPr bwMode="auto">
          <a:xfrm>
            <a:off x="1798149" y="5123682"/>
            <a:ext cx="1445867" cy="1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 Page - New Forest National Park Authority">
            <a:extLst>
              <a:ext uri="{FF2B5EF4-FFF2-40B4-BE49-F238E27FC236}">
                <a16:creationId xmlns:a16="http://schemas.microsoft.com/office/drawing/2014/main" id="{396F4240-6F14-5A84-8F61-AEC2FEF3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7826" r="10629" b="30379"/>
          <a:stretch/>
        </p:blipFill>
        <p:spPr bwMode="auto">
          <a:xfrm>
            <a:off x="7685344" y="1951243"/>
            <a:ext cx="1371704" cy="10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ak District Stickers for Sale | Redbubble">
            <a:extLst>
              <a:ext uri="{FF2B5EF4-FFF2-40B4-BE49-F238E27FC236}">
                <a16:creationId xmlns:a16="http://schemas.microsoft.com/office/drawing/2014/main" id="{0915FEE2-ACBE-F013-021D-C2062539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52" y="415395"/>
            <a:ext cx="1150889" cy="11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nowdonia Society">
            <a:extLst>
              <a:ext uri="{FF2B5EF4-FFF2-40B4-BE49-F238E27FC236}">
                <a16:creationId xmlns:a16="http://schemas.microsoft.com/office/drawing/2014/main" id="{0BCC4CBA-3045-9B7C-4DF9-1B85818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79" y="3438247"/>
            <a:ext cx="1047249" cy="14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 Major Oak, Sherwood Forest">
            <a:extLst>
              <a:ext uri="{FF2B5EF4-FFF2-40B4-BE49-F238E27FC236}">
                <a16:creationId xmlns:a16="http://schemas.microsoft.com/office/drawing/2014/main" id="{3230ADBF-E74D-3772-CECC-70D47A15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95" y="3762548"/>
            <a:ext cx="1127412" cy="8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984426-D62B-9146-2922-ED8541B51C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5582" y="2358699"/>
            <a:ext cx="987418" cy="740853"/>
          </a:xfrm>
          <a:prstGeom prst="rect">
            <a:avLst/>
          </a:prstGeom>
        </p:spPr>
      </p:pic>
      <p:pic>
        <p:nvPicPr>
          <p:cNvPr id="1056" name="Picture 32" descr="Durdle Door, Dorset">
            <a:extLst>
              <a:ext uri="{FF2B5EF4-FFF2-40B4-BE49-F238E27FC236}">
                <a16:creationId xmlns:a16="http://schemas.microsoft.com/office/drawing/2014/main" id="{C01A2C58-F0D2-F8BD-9822-F082AFB9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40" y="3781980"/>
            <a:ext cx="1200294" cy="8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E0D598-2636-A39A-8FF2-6184B3B8100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1564" y="160541"/>
            <a:ext cx="854382" cy="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7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7AD57A7-CF59-3FA5-D357-C7096CFD173A}"/>
              </a:ext>
            </a:extLst>
          </p:cNvPr>
          <p:cNvGraphicFramePr>
            <a:graphicFrameLocks noGrp="1"/>
          </p:cNvGraphicFramePr>
          <p:nvPr/>
        </p:nvGraphicFramePr>
        <p:xfrm>
          <a:off x="1523738" y="259754"/>
          <a:ext cx="7689836" cy="6299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2459">
                  <a:extLst>
                    <a:ext uri="{9D8B030D-6E8A-4147-A177-3AD203B41FA5}">
                      <a16:colId xmlns:a16="http://schemas.microsoft.com/office/drawing/2014/main" val="2762434466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4227724948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610529922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732757475"/>
                    </a:ext>
                  </a:extLst>
                </a:gridCol>
              </a:tblGrid>
              <a:tr h="1574951"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086033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52972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55657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7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FEA6CE-3D05-DBD6-1FC6-188B4A4FB67A}"/>
              </a:ext>
            </a:extLst>
          </p:cNvPr>
          <p:cNvSpPr txBox="1"/>
          <p:nvPr/>
        </p:nvSpPr>
        <p:spPr>
          <a:xfrm rot="16200000">
            <a:off x="-1482174" y="4274444"/>
            <a:ext cx="413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Travel + Tourism </a:t>
            </a:r>
          </a:p>
        </p:txBody>
      </p:sp>
      <p:pic>
        <p:nvPicPr>
          <p:cNvPr id="7" name="Picture 18" descr="Studio Bamboo Yoga August BINGO Challenge - Studio Bamboo Institute of Yoga">
            <a:extLst>
              <a:ext uri="{FF2B5EF4-FFF2-40B4-BE49-F238E27FC236}">
                <a16:creationId xmlns:a16="http://schemas.microsoft.com/office/drawing/2014/main" id="{6EE7EBF5-C427-6F2C-27A1-FC1AB328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6119" y="1203630"/>
            <a:ext cx="2667639" cy="9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48044-3DF9-7921-4559-EDFE5488C896}"/>
              </a:ext>
            </a:extLst>
          </p:cNvPr>
          <p:cNvSpPr txBox="1"/>
          <p:nvPr/>
        </p:nvSpPr>
        <p:spPr>
          <a:xfrm rot="16200000">
            <a:off x="-727112" y="4611293"/>
            <a:ext cx="354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+mj-lt"/>
              </a:rPr>
              <a:t>UK Natural Attractions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61AF46-8B06-5890-6AD4-0535EE19DB66}"/>
              </a:ext>
            </a:extLst>
          </p:cNvPr>
          <p:cNvSpPr txBox="1"/>
          <p:nvPr/>
        </p:nvSpPr>
        <p:spPr>
          <a:xfrm>
            <a:off x="9382324" y="6328125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1026" name="Picture 2" descr="Walks in UK National Parks">
            <a:extLst>
              <a:ext uri="{FF2B5EF4-FFF2-40B4-BE49-F238E27FC236}">
                <a16:creationId xmlns:a16="http://schemas.microsoft.com/office/drawing/2014/main" id="{5595129A-7224-5189-2CF4-945E6F3F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 b="28827"/>
          <a:stretch/>
        </p:blipFill>
        <p:spPr bwMode="auto">
          <a:xfrm>
            <a:off x="1872997" y="525354"/>
            <a:ext cx="1236870" cy="10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k District National Park">
            <a:extLst>
              <a:ext uri="{FF2B5EF4-FFF2-40B4-BE49-F238E27FC236}">
                <a16:creationId xmlns:a16="http://schemas.microsoft.com/office/drawing/2014/main" id="{E9B57153-700D-CD5F-55F3-E4D75D44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36" y="750231"/>
            <a:ext cx="1445867" cy="5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council | Campaign for National Paarks">
            <a:extLst>
              <a:ext uri="{FF2B5EF4-FFF2-40B4-BE49-F238E27FC236}">
                <a16:creationId xmlns:a16="http://schemas.microsoft.com/office/drawing/2014/main" id="{DD68BAE2-244E-B2A4-BDA5-DBC4BFE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69" y="3889505"/>
            <a:ext cx="1675915" cy="6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nd guidelines">
            <a:extLst>
              <a:ext uri="{FF2B5EF4-FFF2-40B4-BE49-F238E27FC236}">
                <a16:creationId xmlns:a16="http://schemas.microsoft.com/office/drawing/2014/main" id="{9D92DAA6-E95F-FBC1-0844-0598E30C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71" y="679207"/>
            <a:ext cx="1591270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South Downs National Park Authority">
            <a:extLst>
              <a:ext uri="{FF2B5EF4-FFF2-40B4-BE49-F238E27FC236}">
                <a16:creationId xmlns:a16="http://schemas.microsoft.com/office/drawing/2014/main" id="{AB73FCD5-DA2A-DC6C-4726-02EC568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82" y="2306072"/>
            <a:ext cx="1629829" cy="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moor National Park - The Outdoor Guide">
            <a:extLst>
              <a:ext uri="{FF2B5EF4-FFF2-40B4-BE49-F238E27FC236}">
                <a16:creationId xmlns:a16="http://schemas.microsoft.com/office/drawing/2014/main" id="{A3113FD2-51A4-A0AB-7979-C7A35BA7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9" b="34724"/>
          <a:stretch/>
        </p:blipFill>
        <p:spPr bwMode="auto">
          <a:xfrm>
            <a:off x="5688755" y="5639979"/>
            <a:ext cx="1452186" cy="3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lks in UK National Parks">
            <a:extLst>
              <a:ext uri="{FF2B5EF4-FFF2-40B4-BE49-F238E27FC236}">
                <a16:creationId xmlns:a16="http://schemas.microsoft.com/office/drawing/2014/main" id="{A3348A80-8801-D7FF-36EE-4DEC19EB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45" y="3709126"/>
            <a:ext cx="908878" cy="9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Cairngorms National Park Authority">
            <a:extLst>
              <a:ext uri="{FF2B5EF4-FFF2-40B4-BE49-F238E27FC236}">
                <a16:creationId xmlns:a16="http://schemas.microsoft.com/office/drawing/2014/main" id="{78C57701-92DC-4071-F926-9C3CD99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51" y="5384605"/>
            <a:ext cx="1333256" cy="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artmoor National Park Authority | Environmentjob.co.uk">
            <a:extLst>
              <a:ext uri="{FF2B5EF4-FFF2-40B4-BE49-F238E27FC236}">
                <a16:creationId xmlns:a16="http://schemas.microsoft.com/office/drawing/2014/main" id="{AB1BF414-420F-E6E4-B7D4-9914F862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23913" r="23218" b="24435"/>
          <a:stretch/>
        </p:blipFill>
        <p:spPr bwMode="auto">
          <a:xfrm>
            <a:off x="1945785" y="2035366"/>
            <a:ext cx="1176207" cy="11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page - The Way Design">
            <a:extLst>
              <a:ext uri="{FF2B5EF4-FFF2-40B4-BE49-F238E27FC236}">
                <a16:creationId xmlns:a16="http://schemas.microsoft.com/office/drawing/2014/main" id="{76309952-2AA0-4F3C-8090-7B7FA1DE1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5651" r="14585" b="20749"/>
          <a:stretch/>
        </p:blipFill>
        <p:spPr bwMode="auto">
          <a:xfrm>
            <a:off x="5603130" y="3575001"/>
            <a:ext cx="1445867" cy="1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 Page - New Forest National Park Authority">
            <a:extLst>
              <a:ext uri="{FF2B5EF4-FFF2-40B4-BE49-F238E27FC236}">
                <a16:creationId xmlns:a16="http://schemas.microsoft.com/office/drawing/2014/main" id="{396F4240-6F14-5A84-8F61-AEC2FEF3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7826" r="10629" b="30379"/>
          <a:stretch/>
        </p:blipFill>
        <p:spPr bwMode="auto">
          <a:xfrm>
            <a:off x="3704860" y="483726"/>
            <a:ext cx="1371704" cy="10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ak District Stickers for Sale | Redbubble">
            <a:extLst>
              <a:ext uri="{FF2B5EF4-FFF2-40B4-BE49-F238E27FC236}">
                <a16:creationId xmlns:a16="http://schemas.microsoft.com/office/drawing/2014/main" id="{0915FEE2-ACBE-F013-021D-C2062539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59" y="1995959"/>
            <a:ext cx="1150889" cy="11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nowdonia Society">
            <a:extLst>
              <a:ext uri="{FF2B5EF4-FFF2-40B4-BE49-F238E27FC236}">
                <a16:creationId xmlns:a16="http://schemas.microsoft.com/office/drawing/2014/main" id="{0BCC4CBA-3045-9B7C-4DF9-1B85818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497" y="5047256"/>
            <a:ext cx="1047249" cy="14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 Major Oak, Sherwood Forest">
            <a:extLst>
              <a:ext uri="{FF2B5EF4-FFF2-40B4-BE49-F238E27FC236}">
                <a16:creationId xmlns:a16="http://schemas.microsoft.com/office/drawing/2014/main" id="{3230ADBF-E74D-3772-CECC-70D47A15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93" y="5328337"/>
            <a:ext cx="1127412" cy="8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984426-D62B-9146-2922-ED8541B51C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97003" y="3829493"/>
            <a:ext cx="987418" cy="740853"/>
          </a:xfrm>
          <a:prstGeom prst="rect">
            <a:avLst/>
          </a:prstGeom>
        </p:spPr>
      </p:pic>
      <p:pic>
        <p:nvPicPr>
          <p:cNvPr id="1056" name="Picture 32" descr="Durdle Door, Dorset">
            <a:extLst>
              <a:ext uri="{FF2B5EF4-FFF2-40B4-BE49-F238E27FC236}">
                <a16:creationId xmlns:a16="http://schemas.microsoft.com/office/drawing/2014/main" id="{C01A2C58-F0D2-F8BD-9822-F082AFB9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23" y="2173750"/>
            <a:ext cx="1200294" cy="8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EAD1B4-EE65-2AEB-E2D1-923C5A7BC7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1564" y="160541"/>
            <a:ext cx="854382" cy="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5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7AD57A7-CF59-3FA5-D357-C7096CFD173A}"/>
              </a:ext>
            </a:extLst>
          </p:cNvPr>
          <p:cNvGraphicFramePr>
            <a:graphicFrameLocks noGrp="1"/>
          </p:cNvGraphicFramePr>
          <p:nvPr/>
        </p:nvGraphicFramePr>
        <p:xfrm>
          <a:off x="1523738" y="259754"/>
          <a:ext cx="7689836" cy="6299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2459">
                  <a:extLst>
                    <a:ext uri="{9D8B030D-6E8A-4147-A177-3AD203B41FA5}">
                      <a16:colId xmlns:a16="http://schemas.microsoft.com/office/drawing/2014/main" val="2762434466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4227724948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610529922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732757475"/>
                    </a:ext>
                  </a:extLst>
                </a:gridCol>
              </a:tblGrid>
              <a:tr h="1574951"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086033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52972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55657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7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FEA6CE-3D05-DBD6-1FC6-188B4A4FB67A}"/>
              </a:ext>
            </a:extLst>
          </p:cNvPr>
          <p:cNvSpPr txBox="1"/>
          <p:nvPr/>
        </p:nvSpPr>
        <p:spPr>
          <a:xfrm rot="16200000">
            <a:off x="-1482174" y="4274444"/>
            <a:ext cx="413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Travel + Tourism </a:t>
            </a:r>
          </a:p>
        </p:txBody>
      </p:sp>
      <p:pic>
        <p:nvPicPr>
          <p:cNvPr id="7" name="Picture 18" descr="Studio Bamboo Yoga August BINGO Challenge - Studio Bamboo Institute of Yoga">
            <a:extLst>
              <a:ext uri="{FF2B5EF4-FFF2-40B4-BE49-F238E27FC236}">
                <a16:creationId xmlns:a16="http://schemas.microsoft.com/office/drawing/2014/main" id="{6EE7EBF5-C427-6F2C-27A1-FC1AB328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6119" y="1203630"/>
            <a:ext cx="2667639" cy="9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48044-3DF9-7921-4559-EDFE5488C896}"/>
              </a:ext>
            </a:extLst>
          </p:cNvPr>
          <p:cNvSpPr txBox="1"/>
          <p:nvPr/>
        </p:nvSpPr>
        <p:spPr>
          <a:xfrm rot="16200000">
            <a:off x="-727112" y="4611293"/>
            <a:ext cx="354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+mj-lt"/>
              </a:rPr>
              <a:t>UK Natural Attractions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61AF46-8B06-5890-6AD4-0535EE19DB66}"/>
              </a:ext>
            </a:extLst>
          </p:cNvPr>
          <p:cNvSpPr txBox="1"/>
          <p:nvPr/>
        </p:nvSpPr>
        <p:spPr>
          <a:xfrm>
            <a:off x="9382324" y="6328125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pic>
        <p:nvPicPr>
          <p:cNvPr id="1026" name="Picture 2" descr="Walks in UK National Parks">
            <a:extLst>
              <a:ext uri="{FF2B5EF4-FFF2-40B4-BE49-F238E27FC236}">
                <a16:creationId xmlns:a16="http://schemas.microsoft.com/office/drawing/2014/main" id="{5595129A-7224-5189-2CF4-945E6F3F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 b="28827"/>
          <a:stretch/>
        </p:blipFill>
        <p:spPr bwMode="auto">
          <a:xfrm>
            <a:off x="1872997" y="525354"/>
            <a:ext cx="1236870" cy="10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k District National Park">
            <a:extLst>
              <a:ext uri="{FF2B5EF4-FFF2-40B4-BE49-F238E27FC236}">
                <a16:creationId xmlns:a16="http://schemas.microsoft.com/office/drawing/2014/main" id="{E9B57153-700D-CD5F-55F3-E4D75D44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18" y="5588039"/>
            <a:ext cx="1445867" cy="5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council | Campaign for National Paarks">
            <a:extLst>
              <a:ext uri="{FF2B5EF4-FFF2-40B4-BE49-F238E27FC236}">
                <a16:creationId xmlns:a16="http://schemas.microsoft.com/office/drawing/2014/main" id="{DD68BAE2-244E-B2A4-BDA5-DBC4BFE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64" y="3908442"/>
            <a:ext cx="1445867" cy="5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nd guidelines">
            <a:extLst>
              <a:ext uri="{FF2B5EF4-FFF2-40B4-BE49-F238E27FC236}">
                <a16:creationId xmlns:a16="http://schemas.microsoft.com/office/drawing/2014/main" id="{9D92DAA6-E95F-FBC1-0844-0598E30C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30" y="2430413"/>
            <a:ext cx="1591270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South Downs National Park Authority">
            <a:extLst>
              <a:ext uri="{FF2B5EF4-FFF2-40B4-BE49-F238E27FC236}">
                <a16:creationId xmlns:a16="http://schemas.microsoft.com/office/drawing/2014/main" id="{AB73FCD5-DA2A-DC6C-4726-02EC568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76" y="627374"/>
            <a:ext cx="1629829" cy="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moor National Park - The Outdoor Guide">
            <a:extLst>
              <a:ext uri="{FF2B5EF4-FFF2-40B4-BE49-F238E27FC236}">
                <a16:creationId xmlns:a16="http://schemas.microsoft.com/office/drawing/2014/main" id="{A3113FD2-51A4-A0AB-7979-C7A35BA7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9" b="34724"/>
          <a:stretch/>
        </p:blipFill>
        <p:spPr bwMode="auto">
          <a:xfrm>
            <a:off x="5688755" y="5639979"/>
            <a:ext cx="1452186" cy="3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lks in UK National Parks">
            <a:extLst>
              <a:ext uri="{FF2B5EF4-FFF2-40B4-BE49-F238E27FC236}">
                <a16:creationId xmlns:a16="http://schemas.microsoft.com/office/drawing/2014/main" id="{A3348A80-8801-D7FF-36EE-4DEC19EB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48" y="5338601"/>
            <a:ext cx="908878" cy="9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Cairngorms National Park Authority">
            <a:extLst>
              <a:ext uri="{FF2B5EF4-FFF2-40B4-BE49-F238E27FC236}">
                <a16:creationId xmlns:a16="http://schemas.microsoft.com/office/drawing/2014/main" id="{78C57701-92DC-4071-F926-9C3CD99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51" y="5384605"/>
            <a:ext cx="1333256" cy="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artmoor National Park Authority | Environmentjob.co.uk">
            <a:extLst>
              <a:ext uri="{FF2B5EF4-FFF2-40B4-BE49-F238E27FC236}">
                <a16:creationId xmlns:a16="http://schemas.microsoft.com/office/drawing/2014/main" id="{AB1BF414-420F-E6E4-B7D4-9914F862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23913" r="23218" b="24435"/>
          <a:stretch/>
        </p:blipFill>
        <p:spPr bwMode="auto">
          <a:xfrm>
            <a:off x="7696019" y="483726"/>
            <a:ext cx="1176207" cy="11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page - The Way Design">
            <a:extLst>
              <a:ext uri="{FF2B5EF4-FFF2-40B4-BE49-F238E27FC236}">
                <a16:creationId xmlns:a16="http://schemas.microsoft.com/office/drawing/2014/main" id="{76309952-2AA0-4F3C-8090-7B7FA1DE1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5651" r="14585" b="20749"/>
          <a:stretch/>
        </p:blipFill>
        <p:spPr bwMode="auto">
          <a:xfrm>
            <a:off x="7590973" y="3507828"/>
            <a:ext cx="1445867" cy="1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 Page - New Forest National Park Authority">
            <a:extLst>
              <a:ext uri="{FF2B5EF4-FFF2-40B4-BE49-F238E27FC236}">
                <a16:creationId xmlns:a16="http://schemas.microsoft.com/office/drawing/2014/main" id="{396F4240-6F14-5A84-8F61-AEC2FEF3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7826" r="10629" b="30379"/>
          <a:stretch/>
        </p:blipFill>
        <p:spPr bwMode="auto">
          <a:xfrm>
            <a:off x="7685344" y="1951243"/>
            <a:ext cx="1371704" cy="10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ak District Stickers for Sale | Redbubble">
            <a:extLst>
              <a:ext uri="{FF2B5EF4-FFF2-40B4-BE49-F238E27FC236}">
                <a16:creationId xmlns:a16="http://schemas.microsoft.com/office/drawing/2014/main" id="{0915FEE2-ACBE-F013-021D-C2062539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59" y="1995959"/>
            <a:ext cx="1150889" cy="11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nowdonia Society">
            <a:extLst>
              <a:ext uri="{FF2B5EF4-FFF2-40B4-BE49-F238E27FC236}">
                <a16:creationId xmlns:a16="http://schemas.microsoft.com/office/drawing/2014/main" id="{0BCC4CBA-3045-9B7C-4DF9-1B85818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27" y="337076"/>
            <a:ext cx="1047249" cy="14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 Major Oak, Sherwood Forest">
            <a:extLst>
              <a:ext uri="{FF2B5EF4-FFF2-40B4-BE49-F238E27FC236}">
                <a16:creationId xmlns:a16="http://schemas.microsoft.com/office/drawing/2014/main" id="{3230ADBF-E74D-3772-CECC-70D47A15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95" y="3762548"/>
            <a:ext cx="1127412" cy="8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984426-D62B-9146-2922-ED8541B51C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83359" y="3829494"/>
            <a:ext cx="987418" cy="740853"/>
          </a:xfrm>
          <a:prstGeom prst="rect">
            <a:avLst/>
          </a:prstGeom>
        </p:spPr>
      </p:pic>
      <p:pic>
        <p:nvPicPr>
          <p:cNvPr id="1056" name="Picture 32" descr="Durdle Door, Dorset">
            <a:extLst>
              <a:ext uri="{FF2B5EF4-FFF2-40B4-BE49-F238E27FC236}">
                <a16:creationId xmlns:a16="http://schemas.microsoft.com/office/drawing/2014/main" id="{C01A2C58-F0D2-F8BD-9822-F082AFB9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82" y="2179327"/>
            <a:ext cx="1200294" cy="8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4C70E8-5363-C195-F88B-1B272898A0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1564" y="160541"/>
            <a:ext cx="854382" cy="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4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7AD57A7-CF59-3FA5-D357-C7096CFD173A}"/>
              </a:ext>
            </a:extLst>
          </p:cNvPr>
          <p:cNvGraphicFramePr>
            <a:graphicFrameLocks noGrp="1"/>
          </p:cNvGraphicFramePr>
          <p:nvPr/>
        </p:nvGraphicFramePr>
        <p:xfrm>
          <a:off x="1523738" y="259754"/>
          <a:ext cx="7689836" cy="6299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2459">
                  <a:extLst>
                    <a:ext uri="{9D8B030D-6E8A-4147-A177-3AD203B41FA5}">
                      <a16:colId xmlns:a16="http://schemas.microsoft.com/office/drawing/2014/main" val="2762434466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4227724948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610529922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732757475"/>
                    </a:ext>
                  </a:extLst>
                </a:gridCol>
              </a:tblGrid>
              <a:tr h="1574951"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086033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52972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55657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7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FEA6CE-3D05-DBD6-1FC6-188B4A4FB67A}"/>
              </a:ext>
            </a:extLst>
          </p:cNvPr>
          <p:cNvSpPr txBox="1"/>
          <p:nvPr/>
        </p:nvSpPr>
        <p:spPr>
          <a:xfrm rot="16200000">
            <a:off x="-1482174" y="4274444"/>
            <a:ext cx="413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Travel + Tourism </a:t>
            </a:r>
          </a:p>
        </p:txBody>
      </p:sp>
      <p:pic>
        <p:nvPicPr>
          <p:cNvPr id="7" name="Picture 18" descr="Studio Bamboo Yoga August BINGO Challenge - Studio Bamboo Institute of Yoga">
            <a:extLst>
              <a:ext uri="{FF2B5EF4-FFF2-40B4-BE49-F238E27FC236}">
                <a16:creationId xmlns:a16="http://schemas.microsoft.com/office/drawing/2014/main" id="{6EE7EBF5-C427-6F2C-27A1-FC1AB328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6119" y="1203630"/>
            <a:ext cx="2667639" cy="9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48044-3DF9-7921-4559-EDFE5488C896}"/>
              </a:ext>
            </a:extLst>
          </p:cNvPr>
          <p:cNvSpPr txBox="1"/>
          <p:nvPr/>
        </p:nvSpPr>
        <p:spPr>
          <a:xfrm rot="16200000">
            <a:off x="-727112" y="4611293"/>
            <a:ext cx="354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+mj-lt"/>
              </a:rPr>
              <a:t>UK Natural Attractions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61AF46-8B06-5890-6AD4-0535EE19DB66}"/>
              </a:ext>
            </a:extLst>
          </p:cNvPr>
          <p:cNvSpPr txBox="1"/>
          <p:nvPr/>
        </p:nvSpPr>
        <p:spPr>
          <a:xfrm>
            <a:off x="9382324" y="6328125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1026" name="Picture 2" descr="Walks in UK National Parks">
            <a:extLst>
              <a:ext uri="{FF2B5EF4-FFF2-40B4-BE49-F238E27FC236}">
                <a16:creationId xmlns:a16="http://schemas.microsoft.com/office/drawing/2014/main" id="{5595129A-7224-5189-2CF4-945E6F3F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 b="28827"/>
          <a:stretch/>
        </p:blipFill>
        <p:spPr bwMode="auto">
          <a:xfrm>
            <a:off x="5664791" y="5267018"/>
            <a:ext cx="1236870" cy="10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k District National Park">
            <a:extLst>
              <a:ext uri="{FF2B5EF4-FFF2-40B4-BE49-F238E27FC236}">
                <a16:creationId xmlns:a16="http://schemas.microsoft.com/office/drawing/2014/main" id="{E9B57153-700D-CD5F-55F3-E4D75D44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25" y="5491895"/>
            <a:ext cx="1445867" cy="5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council | Campaign for National Paarks">
            <a:extLst>
              <a:ext uri="{FF2B5EF4-FFF2-40B4-BE49-F238E27FC236}">
                <a16:creationId xmlns:a16="http://schemas.microsoft.com/office/drawing/2014/main" id="{DD68BAE2-244E-B2A4-BDA5-DBC4BFE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93" y="866449"/>
            <a:ext cx="1445867" cy="5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nd guidelines">
            <a:extLst>
              <a:ext uri="{FF2B5EF4-FFF2-40B4-BE49-F238E27FC236}">
                <a16:creationId xmlns:a16="http://schemas.microsoft.com/office/drawing/2014/main" id="{9D92DAA6-E95F-FBC1-0844-0598E30C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25" y="2371272"/>
            <a:ext cx="1591270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South Downs National Park Authority">
            <a:extLst>
              <a:ext uri="{FF2B5EF4-FFF2-40B4-BE49-F238E27FC236}">
                <a16:creationId xmlns:a16="http://schemas.microsoft.com/office/drawing/2014/main" id="{AB73FCD5-DA2A-DC6C-4726-02EC568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13" y="3894168"/>
            <a:ext cx="1629829" cy="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moor National Park - The Outdoor Guide">
            <a:extLst>
              <a:ext uri="{FF2B5EF4-FFF2-40B4-BE49-F238E27FC236}">
                <a16:creationId xmlns:a16="http://schemas.microsoft.com/office/drawing/2014/main" id="{A3113FD2-51A4-A0AB-7979-C7A35BA7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9" b="34724"/>
          <a:stretch/>
        </p:blipFill>
        <p:spPr bwMode="auto">
          <a:xfrm>
            <a:off x="7475425" y="888104"/>
            <a:ext cx="1452186" cy="3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lks in UK National Parks">
            <a:extLst>
              <a:ext uri="{FF2B5EF4-FFF2-40B4-BE49-F238E27FC236}">
                <a16:creationId xmlns:a16="http://schemas.microsoft.com/office/drawing/2014/main" id="{A3348A80-8801-D7FF-36EE-4DEC19EB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31" y="660457"/>
            <a:ext cx="908878" cy="9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Cairngorms National Park Authority">
            <a:extLst>
              <a:ext uri="{FF2B5EF4-FFF2-40B4-BE49-F238E27FC236}">
                <a16:creationId xmlns:a16="http://schemas.microsoft.com/office/drawing/2014/main" id="{78C57701-92DC-4071-F926-9C3CD99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85" y="3774232"/>
            <a:ext cx="1333256" cy="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artmoor National Park Authority | Environmentjob.co.uk">
            <a:extLst>
              <a:ext uri="{FF2B5EF4-FFF2-40B4-BE49-F238E27FC236}">
                <a16:creationId xmlns:a16="http://schemas.microsoft.com/office/drawing/2014/main" id="{AB1BF414-420F-E6E4-B7D4-9914F862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23913" r="23218" b="24435"/>
          <a:stretch/>
        </p:blipFill>
        <p:spPr bwMode="auto">
          <a:xfrm>
            <a:off x="3690141" y="5292283"/>
            <a:ext cx="1176207" cy="11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page - The Way Design">
            <a:extLst>
              <a:ext uri="{FF2B5EF4-FFF2-40B4-BE49-F238E27FC236}">
                <a16:creationId xmlns:a16="http://schemas.microsoft.com/office/drawing/2014/main" id="{76309952-2AA0-4F3C-8090-7B7FA1DE1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5651" r="14585" b="20749"/>
          <a:stretch/>
        </p:blipFill>
        <p:spPr bwMode="auto">
          <a:xfrm>
            <a:off x="7590973" y="3507828"/>
            <a:ext cx="1445867" cy="1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 Page - New Forest National Park Authority">
            <a:extLst>
              <a:ext uri="{FF2B5EF4-FFF2-40B4-BE49-F238E27FC236}">
                <a16:creationId xmlns:a16="http://schemas.microsoft.com/office/drawing/2014/main" id="{396F4240-6F14-5A84-8F61-AEC2FEF3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7826" r="10629" b="30379"/>
          <a:stretch/>
        </p:blipFill>
        <p:spPr bwMode="auto">
          <a:xfrm>
            <a:off x="3682781" y="3750438"/>
            <a:ext cx="1371704" cy="10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ak District Stickers for Sale | Redbubble">
            <a:extLst>
              <a:ext uri="{FF2B5EF4-FFF2-40B4-BE49-F238E27FC236}">
                <a16:creationId xmlns:a16="http://schemas.microsoft.com/office/drawing/2014/main" id="{0915FEE2-ACBE-F013-021D-C2062539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59" y="1995959"/>
            <a:ext cx="1150889" cy="11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nowdonia Society">
            <a:extLst>
              <a:ext uri="{FF2B5EF4-FFF2-40B4-BE49-F238E27FC236}">
                <a16:creationId xmlns:a16="http://schemas.microsoft.com/office/drawing/2014/main" id="{0BCC4CBA-3045-9B7C-4DF9-1B85818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75" y="312474"/>
            <a:ext cx="1047249" cy="14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 Major Oak, Sherwood Forest">
            <a:extLst>
              <a:ext uri="{FF2B5EF4-FFF2-40B4-BE49-F238E27FC236}">
                <a16:creationId xmlns:a16="http://schemas.microsoft.com/office/drawing/2014/main" id="{3230ADBF-E74D-3772-CECC-70D47A15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29" y="5362167"/>
            <a:ext cx="1127412" cy="8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984426-D62B-9146-2922-ED8541B51C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97723" y="2337712"/>
            <a:ext cx="987418" cy="740853"/>
          </a:xfrm>
          <a:prstGeom prst="rect">
            <a:avLst/>
          </a:prstGeom>
        </p:spPr>
      </p:pic>
      <p:pic>
        <p:nvPicPr>
          <p:cNvPr id="1056" name="Picture 32" descr="Durdle Door, Dorset">
            <a:extLst>
              <a:ext uri="{FF2B5EF4-FFF2-40B4-BE49-F238E27FC236}">
                <a16:creationId xmlns:a16="http://schemas.microsoft.com/office/drawing/2014/main" id="{C01A2C58-F0D2-F8BD-9822-F082AFB9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82" y="2179327"/>
            <a:ext cx="1200294" cy="8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DFF050-BFB5-DDEC-8E32-0E2513FDE2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1564" y="160541"/>
            <a:ext cx="854382" cy="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1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7AD57A7-CF59-3FA5-D357-C7096CFD173A}"/>
              </a:ext>
            </a:extLst>
          </p:cNvPr>
          <p:cNvGraphicFramePr>
            <a:graphicFrameLocks noGrp="1"/>
          </p:cNvGraphicFramePr>
          <p:nvPr/>
        </p:nvGraphicFramePr>
        <p:xfrm>
          <a:off x="1523738" y="259754"/>
          <a:ext cx="7689836" cy="6299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2459">
                  <a:extLst>
                    <a:ext uri="{9D8B030D-6E8A-4147-A177-3AD203B41FA5}">
                      <a16:colId xmlns:a16="http://schemas.microsoft.com/office/drawing/2014/main" val="2762434466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4227724948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610529922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732757475"/>
                    </a:ext>
                  </a:extLst>
                </a:gridCol>
              </a:tblGrid>
              <a:tr h="1574951"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086033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52972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55657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7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FEA6CE-3D05-DBD6-1FC6-188B4A4FB67A}"/>
              </a:ext>
            </a:extLst>
          </p:cNvPr>
          <p:cNvSpPr txBox="1"/>
          <p:nvPr/>
        </p:nvSpPr>
        <p:spPr>
          <a:xfrm rot="16200000">
            <a:off x="-1482174" y="4274444"/>
            <a:ext cx="413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Travel + Tourism </a:t>
            </a:r>
          </a:p>
        </p:txBody>
      </p:sp>
      <p:pic>
        <p:nvPicPr>
          <p:cNvPr id="7" name="Picture 18" descr="Studio Bamboo Yoga August BINGO Challenge - Studio Bamboo Institute of Yoga">
            <a:extLst>
              <a:ext uri="{FF2B5EF4-FFF2-40B4-BE49-F238E27FC236}">
                <a16:creationId xmlns:a16="http://schemas.microsoft.com/office/drawing/2014/main" id="{6EE7EBF5-C427-6F2C-27A1-FC1AB328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6119" y="1203630"/>
            <a:ext cx="2667639" cy="9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48044-3DF9-7921-4559-EDFE5488C896}"/>
              </a:ext>
            </a:extLst>
          </p:cNvPr>
          <p:cNvSpPr txBox="1"/>
          <p:nvPr/>
        </p:nvSpPr>
        <p:spPr>
          <a:xfrm rot="16200000">
            <a:off x="-727112" y="4611293"/>
            <a:ext cx="354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+mj-lt"/>
              </a:rPr>
              <a:t>UK Natural Attractions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61AF46-8B06-5890-6AD4-0535EE19DB66}"/>
              </a:ext>
            </a:extLst>
          </p:cNvPr>
          <p:cNvSpPr txBox="1"/>
          <p:nvPr/>
        </p:nvSpPr>
        <p:spPr>
          <a:xfrm>
            <a:off x="9382324" y="6328125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pic>
        <p:nvPicPr>
          <p:cNvPr id="1026" name="Picture 2" descr="Walks in UK National Parks">
            <a:extLst>
              <a:ext uri="{FF2B5EF4-FFF2-40B4-BE49-F238E27FC236}">
                <a16:creationId xmlns:a16="http://schemas.microsoft.com/office/drawing/2014/main" id="{5595129A-7224-5189-2CF4-945E6F3F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 b="28827"/>
          <a:stretch/>
        </p:blipFill>
        <p:spPr bwMode="auto">
          <a:xfrm>
            <a:off x="5664791" y="5267018"/>
            <a:ext cx="1236870" cy="10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k District National Park">
            <a:extLst>
              <a:ext uri="{FF2B5EF4-FFF2-40B4-BE49-F238E27FC236}">
                <a16:creationId xmlns:a16="http://schemas.microsoft.com/office/drawing/2014/main" id="{E9B57153-700D-CD5F-55F3-E4D75D44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25" y="5491895"/>
            <a:ext cx="1445867" cy="5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council | Campaign for National Paarks">
            <a:extLst>
              <a:ext uri="{FF2B5EF4-FFF2-40B4-BE49-F238E27FC236}">
                <a16:creationId xmlns:a16="http://schemas.microsoft.com/office/drawing/2014/main" id="{DD68BAE2-244E-B2A4-BDA5-DBC4BFE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93" y="866449"/>
            <a:ext cx="1445867" cy="5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nd guidelines">
            <a:extLst>
              <a:ext uri="{FF2B5EF4-FFF2-40B4-BE49-F238E27FC236}">
                <a16:creationId xmlns:a16="http://schemas.microsoft.com/office/drawing/2014/main" id="{9D92DAA6-E95F-FBC1-0844-0598E30C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50" y="759746"/>
            <a:ext cx="1591270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South Downs National Park Authority">
            <a:extLst>
              <a:ext uri="{FF2B5EF4-FFF2-40B4-BE49-F238E27FC236}">
                <a16:creationId xmlns:a16="http://schemas.microsoft.com/office/drawing/2014/main" id="{AB73FCD5-DA2A-DC6C-4726-02EC568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18" y="709852"/>
            <a:ext cx="1629829" cy="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moor National Park - The Outdoor Guide">
            <a:extLst>
              <a:ext uri="{FF2B5EF4-FFF2-40B4-BE49-F238E27FC236}">
                <a16:creationId xmlns:a16="http://schemas.microsoft.com/office/drawing/2014/main" id="{A3113FD2-51A4-A0AB-7979-C7A35BA7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9" b="34724"/>
          <a:stretch/>
        </p:blipFill>
        <p:spPr bwMode="auto">
          <a:xfrm>
            <a:off x="7430607" y="2496993"/>
            <a:ext cx="1452186" cy="3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lks in UK National Parks">
            <a:extLst>
              <a:ext uri="{FF2B5EF4-FFF2-40B4-BE49-F238E27FC236}">
                <a16:creationId xmlns:a16="http://schemas.microsoft.com/office/drawing/2014/main" id="{A3348A80-8801-D7FF-36EE-4DEC19EB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26" y="5320557"/>
            <a:ext cx="908878" cy="9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Cairngorms National Park Authority">
            <a:extLst>
              <a:ext uri="{FF2B5EF4-FFF2-40B4-BE49-F238E27FC236}">
                <a16:creationId xmlns:a16="http://schemas.microsoft.com/office/drawing/2014/main" id="{78C57701-92DC-4071-F926-9C3CD99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85" y="3774232"/>
            <a:ext cx="1333256" cy="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artmoor National Park Authority | Environmentjob.co.uk">
            <a:extLst>
              <a:ext uri="{FF2B5EF4-FFF2-40B4-BE49-F238E27FC236}">
                <a16:creationId xmlns:a16="http://schemas.microsoft.com/office/drawing/2014/main" id="{AB1BF414-420F-E6E4-B7D4-9914F862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23913" r="23218" b="24435"/>
          <a:stretch/>
        </p:blipFill>
        <p:spPr bwMode="auto">
          <a:xfrm>
            <a:off x="5750410" y="3595852"/>
            <a:ext cx="1176207" cy="11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page - The Way Design">
            <a:extLst>
              <a:ext uri="{FF2B5EF4-FFF2-40B4-BE49-F238E27FC236}">
                <a16:creationId xmlns:a16="http://schemas.microsoft.com/office/drawing/2014/main" id="{76309952-2AA0-4F3C-8090-7B7FA1DE1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5651" r="14585" b="20749"/>
          <a:stretch/>
        </p:blipFill>
        <p:spPr bwMode="auto">
          <a:xfrm>
            <a:off x="7590973" y="3507828"/>
            <a:ext cx="1445867" cy="1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 Page - New Forest National Park Authority">
            <a:extLst>
              <a:ext uri="{FF2B5EF4-FFF2-40B4-BE49-F238E27FC236}">
                <a16:creationId xmlns:a16="http://schemas.microsoft.com/office/drawing/2014/main" id="{396F4240-6F14-5A84-8F61-AEC2FEF3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7826" r="10629" b="30379"/>
          <a:stretch/>
        </p:blipFill>
        <p:spPr bwMode="auto">
          <a:xfrm>
            <a:off x="1831883" y="2102631"/>
            <a:ext cx="1371704" cy="10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ak District Stickers for Sale | Redbubble">
            <a:extLst>
              <a:ext uri="{FF2B5EF4-FFF2-40B4-BE49-F238E27FC236}">
                <a16:creationId xmlns:a16="http://schemas.microsoft.com/office/drawing/2014/main" id="{0915FEE2-ACBE-F013-021D-C2062539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59" y="1995959"/>
            <a:ext cx="1150889" cy="11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nowdonia Society">
            <a:extLst>
              <a:ext uri="{FF2B5EF4-FFF2-40B4-BE49-F238E27FC236}">
                <a16:creationId xmlns:a16="http://schemas.microsoft.com/office/drawing/2014/main" id="{0BCC4CBA-3045-9B7C-4DF9-1B85818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25" y="1889882"/>
            <a:ext cx="1047249" cy="14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 Major Oak, Sherwood Forest">
            <a:extLst>
              <a:ext uri="{FF2B5EF4-FFF2-40B4-BE49-F238E27FC236}">
                <a16:creationId xmlns:a16="http://schemas.microsoft.com/office/drawing/2014/main" id="{3230ADBF-E74D-3772-CECC-70D47A15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29" y="5362167"/>
            <a:ext cx="1127412" cy="8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984426-D62B-9146-2922-ED8541B51C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20456" y="3876371"/>
            <a:ext cx="987418" cy="740853"/>
          </a:xfrm>
          <a:prstGeom prst="rect">
            <a:avLst/>
          </a:prstGeom>
        </p:spPr>
      </p:pic>
      <p:pic>
        <p:nvPicPr>
          <p:cNvPr id="1056" name="Picture 32" descr="Durdle Door, Dorset">
            <a:extLst>
              <a:ext uri="{FF2B5EF4-FFF2-40B4-BE49-F238E27FC236}">
                <a16:creationId xmlns:a16="http://schemas.microsoft.com/office/drawing/2014/main" id="{C01A2C58-F0D2-F8BD-9822-F082AFB9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55" y="631219"/>
            <a:ext cx="1200294" cy="8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6965F5-CF53-F3CF-1D7B-7F18926B0C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1564" y="160541"/>
            <a:ext cx="854382" cy="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7AD57A7-CF59-3FA5-D357-C7096CFD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33716"/>
              </p:ext>
            </p:extLst>
          </p:nvPr>
        </p:nvGraphicFramePr>
        <p:xfrm>
          <a:off x="1540591" y="279098"/>
          <a:ext cx="7689836" cy="6299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2459">
                  <a:extLst>
                    <a:ext uri="{9D8B030D-6E8A-4147-A177-3AD203B41FA5}">
                      <a16:colId xmlns:a16="http://schemas.microsoft.com/office/drawing/2014/main" val="2762434466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4227724948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610529922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732757475"/>
                    </a:ext>
                  </a:extLst>
                </a:gridCol>
              </a:tblGrid>
              <a:tr h="1574951"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086033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52972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55657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7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FEA6CE-3D05-DBD6-1FC6-188B4A4FB67A}"/>
              </a:ext>
            </a:extLst>
          </p:cNvPr>
          <p:cNvSpPr txBox="1"/>
          <p:nvPr/>
        </p:nvSpPr>
        <p:spPr>
          <a:xfrm rot="16200000">
            <a:off x="-1482174" y="4274444"/>
            <a:ext cx="413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Travel + Tourism </a:t>
            </a:r>
          </a:p>
        </p:txBody>
      </p:sp>
      <p:pic>
        <p:nvPicPr>
          <p:cNvPr id="7" name="Picture 18" descr="Studio Bamboo Yoga August BINGO Challenge - Studio Bamboo Institute of Yoga">
            <a:extLst>
              <a:ext uri="{FF2B5EF4-FFF2-40B4-BE49-F238E27FC236}">
                <a16:creationId xmlns:a16="http://schemas.microsoft.com/office/drawing/2014/main" id="{6EE7EBF5-C427-6F2C-27A1-FC1AB328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6119" y="1203630"/>
            <a:ext cx="2667639" cy="9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48044-3DF9-7921-4559-EDFE5488C896}"/>
              </a:ext>
            </a:extLst>
          </p:cNvPr>
          <p:cNvSpPr txBox="1"/>
          <p:nvPr/>
        </p:nvSpPr>
        <p:spPr>
          <a:xfrm rot="16200000">
            <a:off x="-727112" y="4611293"/>
            <a:ext cx="354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+mj-lt"/>
              </a:rPr>
              <a:t>UK Natural Attractions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61AF46-8B06-5890-6AD4-0535EE19DB66}"/>
              </a:ext>
            </a:extLst>
          </p:cNvPr>
          <p:cNvSpPr txBox="1"/>
          <p:nvPr/>
        </p:nvSpPr>
        <p:spPr>
          <a:xfrm>
            <a:off x="9382324" y="6328125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pic>
        <p:nvPicPr>
          <p:cNvPr id="1026" name="Picture 2" descr="Walks in UK National Parks">
            <a:extLst>
              <a:ext uri="{FF2B5EF4-FFF2-40B4-BE49-F238E27FC236}">
                <a16:creationId xmlns:a16="http://schemas.microsoft.com/office/drawing/2014/main" id="{5595129A-7224-5189-2CF4-945E6F3F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 b="28827"/>
          <a:stretch/>
        </p:blipFill>
        <p:spPr bwMode="auto">
          <a:xfrm>
            <a:off x="5664791" y="5267018"/>
            <a:ext cx="1236870" cy="10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k District National Park">
            <a:extLst>
              <a:ext uri="{FF2B5EF4-FFF2-40B4-BE49-F238E27FC236}">
                <a16:creationId xmlns:a16="http://schemas.microsoft.com/office/drawing/2014/main" id="{E9B57153-700D-CD5F-55F3-E4D75D44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15" y="2400404"/>
            <a:ext cx="1445867" cy="5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council | Campaign for National Paarks">
            <a:extLst>
              <a:ext uri="{FF2B5EF4-FFF2-40B4-BE49-F238E27FC236}">
                <a16:creationId xmlns:a16="http://schemas.microsoft.com/office/drawing/2014/main" id="{DD68BAE2-244E-B2A4-BDA5-DBC4BFE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33" y="3974570"/>
            <a:ext cx="1602933" cy="65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nd guidelines">
            <a:extLst>
              <a:ext uri="{FF2B5EF4-FFF2-40B4-BE49-F238E27FC236}">
                <a16:creationId xmlns:a16="http://schemas.microsoft.com/office/drawing/2014/main" id="{9D92DAA6-E95F-FBC1-0844-0598E30C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16" y="3951107"/>
            <a:ext cx="1591270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South Downs National Park Authority">
            <a:extLst>
              <a:ext uri="{FF2B5EF4-FFF2-40B4-BE49-F238E27FC236}">
                <a16:creationId xmlns:a16="http://schemas.microsoft.com/office/drawing/2014/main" id="{AB73FCD5-DA2A-DC6C-4726-02EC568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25" y="728393"/>
            <a:ext cx="1629829" cy="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moor National Park - The Outdoor Guide">
            <a:extLst>
              <a:ext uri="{FF2B5EF4-FFF2-40B4-BE49-F238E27FC236}">
                <a16:creationId xmlns:a16="http://schemas.microsoft.com/office/drawing/2014/main" id="{A3113FD2-51A4-A0AB-7979-C7A35BA7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9" b="34724"/>
          <a:stretch/>
        </p:blipFill>
        <p:spPr bwMode="auto">
          <a:xfrm>
            <a:off x="7430607" y="2496993"/>
            <a:ext cx="1452186" cy="3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lks in UK National Parks">
            <a:extLst>
              <a:ext uri="{FF2B5EF4-FFF2-40B4-BE49-F238E27FC236}">
                <a16:creationId xmlns:a16="http://schemas.microsoft.com/office/drawing/2014/main" id="{A3348A80-8801-D7FF-36EE-4DEC19EB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10" y="593696"/>
            <a:ext cx="908878" cy="9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Cairngorms National Park Authority">
            <a:extLst>
              <a:ext uri="{FF2B5EF4-FFF2-40B4-BE49-F238E27FC236}">
                <a16:creationId xmlns:a16="http://schemas.microsoft.com/office/drawing/2014/main" id="{78C57701-92DC-4071-F926-9C3CD99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98" y="548549"/>
            <a:ext cx="1333256" cy="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artmoor National Park Authority | Environmentjob.co.uk">
            <a:extLst>
              <a:ext uri="{FF2B5EF4-FFF2-40B4-BE49-F238E27FC236}">
                <a16:creationId xmlns:a16="http://schemas.microsoft.com/office/drawing/2014/main" id="{AB1BF414-420F-E6E4-B7D4-9914F862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23913" r="23218" b="24435"/>
          <a:stretch/>
        </p:blipFill>
        <p:spPr bwMode="auto">
          <a:xfrm>
            <a:off x="5750410" y="3595852"/>
            <a:ext cx="1176207" cy="11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page - The Way Design">
            <a:extLst>
              <a:ext uri="{FF2B5EF4-FFF2-40B4-BE49-F238E27FC236}">
                <a16:creationId xmlns:a16="http://schemas.microsoft.com/office/drawing/2014/main" id="{76309952-2AA0-4F3C-8090-7B7FA1DE1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5651" r="14585" b="20749"/>
          <a:stretch/>
        </p:blipFill>
        <p:spPr bwMode="auto">
          <a:xfrm>
            <a:off x="3531617" y="5078289"/>
            <a:ext cx="1445867" cy="1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 Page - New Forest National Park Authority">
            <a:extLst>
              <a:ext uri="{FF2B5EF4-FFF2-40B4-BE49-F238E27FC236}">
                <a16:creationId xmlns:a16="http://schemas.microsoft.com/office/drawing/2014/main" id="{396F4240-6F14-5A84-8F61-AEC2FEF3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7826" r="10629" b="30379"/>
          <a:stretch/>
        </p:blipFill>
        <p:spPr bwMode="auto">
          <a:xfrm>
            <a:off x="1831883" y="2102631"/>
            <a:ext cx="1371704" cy="10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ak District Stickers for Sale | Redbubble">
            <a:extLst>
              <a:ext uri="{FF2B5EF4-FFF2-40B4-BE49-F238E27FC236}">
                <a16:creationId xmlns:a16="http://schemas.microsoft.com/office/drawing/2014/main" id="{0915FEE2-ACBE-F013-021D-C2062539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59" y="1995959"/>
            <a:ext cx="1150889" cy="11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nowdonia Society">
            <a:extLst>
              <a:ext uri="{FF2B5EF4-FFF2-40B4-BE49-F238E27FC236}">
                <a16:creationId xmlns:a16="http://schemas.microsoft.com/office/drawing/2014/main" id="{0BCC4CBA-3045-9B7C-4DF9-1B85818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98" y="3467515"/>
            <a:ext cx="1047249" cy="14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 Major Oak, Sherwood Forest">
            <a:extLst>
              <a:ext uri="{FF2B5EF4-FFF2-40B4-BE49-F238E27FC236}">
                <a16:creationId xmlns:a16="http://schemas.microsoft.com/office/drawing/2014/main" id="{3230ADBF-E74D-3772-CECC-70D47A15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28" y="5362167"/>
            <a:ext cx="1284097" cy="9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984426-D62B-9146-2922-ED8541B51C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21103" y="573797"/>
            <a:ext cx="1282483" cy="962238"/>
          </a:xfrm>
          <a:prstGeom prst="rect">
            <a:avLst/>
          </a:prstGeom>
        </p:spPr>
      </p:pic>
      <p:pic>
        <p:nvPicPr>
          <p:cNvPr id="1056" name="Picture 32" descr="Durdle Door, Dorset">
            <a:extLst>
              <a:ext uri="{FF2B5EF4-FFF2-40B4-BE49-F238E27FC236}">
                <a16:creationId xmlns:a16="http://schemas.microsoft.com/office/drawing/2014/main" id="{C01A2C58-F0D2-F8BD-9822-F082AFB9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72" y="5428684"/>
            <a:ext cx="1236869" cy="9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78C7B1-E600-5EE9-CCDA-527D697AE2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1564" y="160541"/>
            <a:ext cx="854382" cy="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7AD57A7-CF59-3FA5-D357-C7096CFD173A}"/>
              </a:ext>
            </a:extLst>
          </p:cNvPr>
          <p:cNvGraphicFramePr>
            <a:graphicFrameLocks noGrp="1"/>
          </p:cNvGraphicFramePr>
          <p:nvPr/>
        </p:nvGraphicFramePr>
        <p:xfrm>
          <a:off x="1540591" y="279098"/>
          <a:ext cx="7689836" cy="6299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2459">
                  <a:extLst>
                    <a:ext uri="{9D8B030D-6E8A-4147-A177-3AD203B41FA5}">
                      <a16:colId xmlns:a16="http://schemas.microsoft.com/office/drawing/2014/main" val="2762434466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4227724948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610529922"/>
                    </a:ext>
                  </a:extLst>
                </a:gridCol>
                <a:gridCol w="1922459">
                  <a:extLst>
                    <a:ext uri="{9D8B030D-6E8A-4147-A177-3AD203B41FA5}">
                      <a16:colId xmlns:a16="http://schemas.microsoft.com/office/drawing/2014/main" val="3732757475"/>
                    </a:ext>
                  </a:extLst>
                </a:gridCol>
              </a:tblGrid>
              <a:tr h="1574951"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086033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52972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55657"/>
                  </a:ext>
                </a:extLst>
              </a:tr>
              <a:tr h="1574951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17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FEA6CE-3D05-DBD6-1FC6-188B4A4FB67A}"/>
              </a:ext>
            </a:extLst>
          </p:cNvPr>
          <p:cNvSpPr txBox="1"/>
          <p:nvPr/>
        </p:nvSpPr>
        <p:spPr>
          <a:xfrm rot="16200000">
            <a:off x="-1482174" y="4274444"/>
            <a:ext cx="413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Travel + Tourism </a:t>
            </a:r>
          </a:p>
        </p:txBody>
      </p:sp>
      <p:pic>
        <p:nvPicPr>
          <p:cNvPr id="7" name="Picture 18" descr="Studio Bamboo Yoga August BINGO Challenge - Studio Bamboo Institute of Yoga">
            <a:extLst>
              <a:ext uri="{FF2B5EF4-FFF2-40B4-BE49-F238E27FC236}">
                <a16:creationId xmlns:a16="http://schemas.microsoft.com/office/drawing/2014/main" id="{6EE7EBF5-C427-6F2C-27A1-FC1AB328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6119" y="1203630"/>
            <a:ext cx="2667639" cy="9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48044-3DF9-7921-4559-EDFE5488C896}"/>
              </a:ext>
            </a:extLst>
          </p:cNvPr>
          <p:cNvSpPr txBox="1"/>
          <p:nvPr/>
        </p:nvSpPr>
        <p:spPr>
          <a:xfrm rot="16200000">
            <a:off x="-727112" y="4611293"/>
            <a:ext cx="354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+mj-lt"/>
              </a:rPr>
              <a:t>UK Natural Attractions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61AF46-8B06-5890-6AD4-0535EE19DB66}"/>
              </a:ext>
            </a:extLst>
          </p:cNvPr>
          <p:cNvSpPr txBox="1"/>
          <p:nvPr/>
        </p:nvSpPr>
        <p:spPr>
          <a:xfrm>
            <a:off x="9382324" y="6328125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pic>
        <p:nvPicPr>
          <p:cNvPr id="1026" name="Picture 2" descr="Walks in UK National Parks">
            <a:extLst>
              <a:ext uri="{FF2B5EF4-FFF2-40B4-BE49-F238E27FC236}">
                <a16:creationId xmlns:a16="http://schemas.microsoft.com/office/drawing/2014/main" id="{5595129A-7224-5189-2CF4-945E6F3F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 b="28827"/>
          <a:stretch/>
        </p:blipFill>
        <p:spPr bwMode="auto">
          <a:xfrm>
            <a:off x="1915030" y="3690395"/>
            <a:ext cx="1236870" cy="10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k District National Park">
            <a:extLst>
              <a:ext uri="{FF2B5EF4-FFF2-40B4-BE49-F238E27FC236}">
                <a16:creationId xmlns:a16="http://schemas.microsoft.com/office/drawing/2014/main" id="{E9B57153-700D-CD5F-55F3-E4D75D44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59" y="3957577"/>
            <a:ext cx="1445867" cy="5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council | Campaign for National Paarks">
            <a:extLst>
              <a:ext uri="{FF2B5EF4-FFF2-40B4-BE49-F238E27FC236}">
                <a16:creationId xmlns:a16="http://schemas.microsoft.com/office/drawing/2014/main" id="{DD68BAE2-244E-B2A4-BDA5-DBC4BFE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535" y="5513125"/>
            <a:ext cx="1602933" cy="65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nd guidelines">
            <a:extLst>
              <a:ext uri="{FF2B5EF4-FFF2-40B4-BE49-F238E27FC236}">
                <a16:creationId xmlns:a16="http://schemas.microsoft.com/office/drawing/2014/main" id="{9D92DAA6-E95F-FBC1-0844-0598E30C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16" y="3951107"/>
            <a:ext cx="1591270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South Downs National Park Authority">
            <a:extLst>
              <a:ext uri="{FF2B5EF4-FFF2-40B4-BE49-F238E27FC236}">
                <a16:creationId xmlns:a16="http://schemas.microsoft.com/office/drawing/2014/main" id="{AB73FCD5-DA2A-DC6C-4726-02EC568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12" y="2254660"/>
            <a:ext cx="1629829" cy="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moor National Park - The Outdoor Guide">
            <a:extLst>
              <a:ext uri="{FF2B5EF4-FFF2-40B4-BE49-F238E27FC236}">
                <a16:creationId xmlns:a16="http://schemas.microsoft.com/office/drawing/2014/main" id="{A3113FD2-51A4-A0AB-7979-C7A35BA7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9" b="34724"/>
          <a:stretch/>
        </p:blipFill>
        <p:spPr bwMode="auto">
          <a:xfrm>
            <a:off x="7430607" y="2496993"/>
            <a:ext cx="1452186" cy="3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lks in UK National Parks">
            <a:extLst>
              <a:ext uri="{FF2B5EF4-FFF2-40B4-BE49-F238E27FC236}">
                <a16:creationId xmlns:a16="http://schemas.microsoft.com/office/drawing/2014/main" id="{A3348A80-8801-D7FF-36EE-4DEC19EB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10" y="593696"/>
            <a:ext cx="908878" cy="9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Cairngorms National Park Authority">
            <a:extLst>
              <a:ext uri="{FF2B5EF4-FFF2-40B4-BE49-F238E27FC236}">
                <a16:creationId xmlns:a16="http://schemas.microsoft.com/office/drawing/2014/main" id="{78C57701-92DC-4071-F926-9C3CD990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98" y="548549"/>
            <a:ext cx="1333256" cy="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artmoor National Park Authority | Environmentjob.co.uk">
            <a:extLst>
              <a:ext uri="{FF2B5EF4-FFF2-40B4-BE49-F238E27FC236}">
                <a16:creationId xmlns:a16="http://schemas.microsoft.com/office/drawing/2014/main" id="{AB1BF414-420F-E6E4-B7D4-9914F862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23913" r="23218" b="24435"/>
          <a:stretch/>
        </p:blipFill>
        <p:spPr bwMode="auto">
          <a:xfrm>
            <a:off x="1975693" y="496386"/>
            <a:ext cx="1176207" cy="11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page - The Way Design">
            <a:extLst>
              <a:ext uri="{FF2B5EF4-FFF2-40B4-BE49-F238E27FC236}">
                <a16:creationId xmlns:a16="http://schemas.microsoft.com/office/drawing/2014/main" id="{76309952-2AA0-4F3C-8090-7B7FA1DE1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5651" r="14585" b="20749"/>
          <a:stretch/>
        </p:blipFill>
        <p:spPr bwMode="auto">
          <a:xfrm>
            <a:off x="1660933" y="5078289"/>
            <a:ext cx="1445867" cy="1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 Page - New Forest National Park Authority">
            <a:extLst>
              <a:ext uri="{FF2B5EF4-FFF2-40B4-BE49-F238E27FC236}">
                <a16:creationId xmlns:a16="http://schemas.microsoft.com/office/drawing/2014/main" id="{396F4240-6F14-5A84-8F61-AEC2FEF31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7826" r="10629" b="30379"/>
          <a:stretch/>
        </p:blipFill>
        <p:spPr bwMode="auto">
          <a:xfrm>
            <a:off x="1831883" y="2102631"/>
            <a:ext cx="1371704" cy="10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ak District Stickers for Sale | Redbubble">
            <a:extLst>
              <a:ext uri="{FF2B5EF4-FFF2-40B4-BE49-F238E27FC236}">
                <a16:creationId xmlns:a16="http://schemas.microsoft.com/office/drawing/2014/main" id="{0915FEE2-ACBE-F013-021D-C2062539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58" y="542326"/>
            <a:ext cx="1150889" cy="11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nowdonia Society">
            <a:extLst>
              <a:ext uri="{FF2B5EF4-FFF2-40B4-BE49-F238E27FC236}">
                <a16:creationId xmlns:a16="http://schemas.microsoft.com/office/drawing/2014/main" id="{0BCC4CBA-3045-9B7C-4DF9-1B85818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98" y="3467515"/>
            <a:ext cx="1047249" cy="14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 Major Oak, Sherwood Forest">
            <a:extLst>
              <a:ext uri="{FF2B5EF4-FFF2-40B4-BE49-F238E27FC236}">
                <a16:creationId xmlns:a16="http://schemas.microsoft.com/office/drawing/2014/main" id="{3230ADBF-E74D-3772-CECC-70D47A15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01" y="2223444"/>
            <a:ext cx="1284097" cy="9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984426-D62B-9146-2922-ED8541B51C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28246" y="5361910"/>
            <a:ext cx="1282483" cy="962238"/>
          </a:xfrm>
          <a:prstGeom prst="rect">
            <a:avLst/>
          </a:prstGeom>
        </p:spPr>
      </p:pic>
      <p:pic>
        <p:nvPicPr>
          <p:cNvPr id="1056" name="Picture 32" descr="Durdle Door, Dorset">
            <a:extLst>
              <a:ext uri="{FF2B5EF4-FFF2-40B4-BE49-F238E27FC236}">
                <a16:creationId xmlns:a16="http://schemas.microsoft.com/office/drawing/2014/main" id="{C01A2C58-F0D2-F8BD-9822-F082AFB9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20" y="5375298"/>
            <a:ext cx="1236869" cy="9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BB2804-BE2B-D6B6-B927-33D08D06241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1564" y="160541"/>
            <a:ext cx="854382" cy="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5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3251</TotalTime>
  <Words>230</Words>
  <Application>Microsoft Macintosh PowerPoint</Application>
  <PresentationFormat>A4 Paper (210x297 mm)</PresentationFormat>
  <Paragraphs>190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</dc:creator>
  <cp:lastModifiedBy>DH</cp:lastModifiedBy>
  <cp:revision>3</cp:revision>
  <dcterms:created xsi:type="dcterms:W3CDTF">2023-03-11T14:37:11Z</dcterms:created>
  <dcterms:modified xsi:type="dcterms:W3CDTF">2023-03-13T20:48:29Z</dcterms:modified>
</cp:coreProperties>
</file>